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>
  <p:sldMasterIdLst>
    <p:sldMasterId id="2147483773" r:id="rId1"/>
  </p:sldMasterIdLst>
  <p:notesMasterIdLst>
    <p:notesMasterId r:id="rId25"/>
  </p:notesMasterIdLst>
  <p:sldIdLst>
    <p:sldId id="264" r:id="rId2"/>
    <p:sldId id="265" r:id="rId3"/>
    <p:sldId id="292" r:id="rId4"/>
    <p:sldId id="267" r:id="rId5"/>
    <p:sldId id="293" r:id="rId6"/>
    <p:sldId id="294" r:id="rId7"/>
    <p:sldId id="295" r:id="rId8"/>
    <p:sldId id="296" r:id="rId9"/>
    <p:sldId id="319" r:id="rId10"/>
    <p:sldId id="299" r:id="rId11"/>
    <p:sldId id="302" r:id="rId12"/>
    <p:sldId id="303" r:id="rId13"/>
    <p:sldId id="306" r:id="rId14"/>
    <p:sldId id="307" r:id="rId15"/>
    <p:sldId id="313" r:id="rId16"/>
    <p:sldId id="314" r:id="rId17"/>
    <p:sldId id="315" r:id="rId18"/>
    <p:sldId id="316" r:id="rId19"/>
    <p:sldId id="324" r:id="rId20"/>
    <p:sldId id="321" r:id="rId21"/>
    <p:sldId id="322" r:id="rId22"/>
    <p:sldId id="323" r:id="rId23"/>
    <p:sldId id="291" r:id="rId2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49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="" xmlns:c="http://schemas.openxmlformats.org/drawingml/2006/chart" xmlns:dgm="http://schemas.openxmlformats.org/drawingml/2006/diagram" xmlns:dsp="http://schemas.microsoft.com/office/drawing/2008/diagram" xmlns:hp="http://schemas.haansoft.com/office/presentation/8.0" themeShowType="1" themeSkinType="1" themeTransitionType="1" useThemeTransition="1" byMouseClick="1" attrType="1" dur="200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12144AC-69A3-4FF1-B5C0-2121468CC4A3}" v="840" dt="2024-02-18T14:04:34.278"/>
    <p1510:client id="{F0DBAC11-2EBE-4D96-A008-AEBCBBF4D9BA}" v="6" dt="2024-02-18T03:53:54.638"/>
  </p1510:revLst>
</p1510:revInfo>
</file>

<file path=ppt/tableStyles.xml><?xml version="1.0" encoding="utf-8"?>
<a:tblStyleLst xmlns:a="http://schemas.openxmlformats.org/drawingml/2006/main" def="{5C22544A-7EE6-4342-B048-85BDC9FD1C3A}">
  <a:tblStyle styleId="{01A66EDD-3DAB-4C5B-A090-DC80EC1FD486}" styleName="Normal Style 1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lum val="9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lum val="8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lum val="8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>
    <p:restoredLeft sz="12579"/>
    <p:restoredTop sz="90000"/>
  </p:normalViewPr>
  <p:slideViewPr>
    <p:cSldViewPr snapToGrid="0" snapToObjects="1">
      <p:cViewPr>
        <p:scale>
          <a:sx n="120" d="100"/>
          <a:sy n="120" d="100"/>
        </p:scale>
        <p:origin x="0" y="0"/>
      </p:cViewPr>
      <p:guideLst>
        <p:guide orient="horz" pos="2149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10" cy="7201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10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>
                <a:ea typeface="맑은 고딕"/>
                <a:cs typeface="Calibri"/>
              </a:rPr>
              <a:t>장바구니 페이지로 이동하게 되면 회원번호를 전달 받아 모든 </a:t>
            </a:r>
            <a:r>
              <a:rPr lang="ko-KR" altLang="en-US" dirty="0" err="1">
                <a:ea typeface="맑은 고딕"/>
                <a:cs typeface="Calibri"/>
              </a:rPr>
              <a:t>카트정보를</a:t>
            </a:r>
            <a:r>
              <a:rPr lang="ko-KR" altLang="en-US" dirty="0">
                <a:ea typeface="맑은 고딕"/>
                <a:cs typeface="Calibri"/>
              </a:rPr>
              <a:t> 출력합니다.</a:t>
            </a:r>
          </a:p>
          <a:p>
            <a:pPr>
              <a:defRPr/>
            </a:pPr>
            <a:r>
              <a:rPr lang="ko-KR" altLang="en-US" dirty="0">
                <a:ea typeface="맑은 고딕"/>
                <a:cs typeface="Calibri"/>
              </a:rPr>
              <a:t>체크박스로 전체 체크하거나 선택 체크하여 주문, 삭제하고, 수량 변경버튼을 통해 수량을 변경합니다.</a:t>
            </a:r>
          </a:p>
          <a:p>
            <a:pPr>
              <a:defRPr/>
            </a:pPr>
            <a:endParaRPr lang="ko-KR" altLang="en-US" dirty="0">
              <a:ea typeface="맑은 고딕"/>
              <a:cs typeface="Calibri"/>
            </a:endParaRPr>
          </a:p>
          <a:p>
            <a:pPr>
              <a:defRPr/>
            </a:pPr>
            <a:r>
              <a:rPr lang="ko-KR" altLang="en-US" dirty="0">
                <a:ea typeface="맑은 고딕"/>
                <a:cs typeface="Calibri"/>
              </a:rPr>
              <a:t>체크박스 선택 및 해제 시 가격을 변경하거나 선택 삭제 및 주문하는 방법이 까다로웠는데</a:t>
            </a:r>
          </a:p>
          <a:p>
            <a:pPr>
              <a:defRPr/>
            </a:pPr>
            <a:r>
              <a:rPr lang="ko-KR" altLang="en-US" dirty="0">
                <a:ea typeface="맑은 고딕"/>
                <a:cs typeface="Calibri"/>
              </a:rPr>
              <a:t>이를 해결하기 위해 </a:t>
            </a:r>
            <a:r>
              <a:rPr lang="ko-KR" altLang="en-US" dirty="0" err="1">
                <a:ea typeface="맑은 고딕"/>
                <a:cs typeface="Calibri"/>
              </a:rPr>
              <a:t>id</a:t>
            </a:r>
            <a:r>
              <a:rPr lang="ko-KR" altLang="en-US" dirty="0">
                <a:ea typeface="맑은 고딕"/>
                <a:cs typeface="Calibri"/>
              </a:rPr>
              <a:t> 속성값을 </a:t>
            </a:r>
            <a:r>
              <a:rPr lang="ko-KR" altLang="en-US" dirty="0" err="1">
                <a:ea typeface="맑은 고딕"/>
                <a:cs typeface="Calibri"/>
              </a:rPr>
              <a:t>카트번호_할인율_가격으로</a:t>
            </a:r>
            <a:r>
              <a:rPr lang="ko-KR" altLang="en-US" dirty="0">
                <a:ea typeface="맑은 고딕"/>
                <a:cs typeface="Calibri"/>
              </a:rPr>
              <a:t> 작성해 </a:t>
            </a:r>
            <a:r>
              <a:rPr lang="ko-KR" altLang="en-US" dirty="0" err="1">
                <a:ea typeface="맑은 고딕"/>
                <a:cs typeface="Calibri"/>
              </a:rPr>
              <a:t>split으로</a:t>
            </a:r>
            <a:r>
              <a:rPr lang="ko-KR" altLang="en-US" dirty="0">
                <a:ea typeface="맑은 고딕"/>
                <a:cs typeface="Calibri"/>
              </a:rPr>
              <a:t> 배열을 만들어 원하는 </a:t>
            </a:r>
            <a:r>
              <a:rPr lang="ko-KR" altLang="en-US" dirty="0" err="1">
                <a:ea typeface="맑은 고딕"/>
                <a:cs typeface="Calibri"/>
              </a:rPr>
              <a:t>index</a:t>
            </a:r>
            <a:r>
              <a:rPr lang="ko-KR" altLang="en-US" dirty="0">
                <a:ea typeface="맑은 고딕"/>
                <a:cs typeface="Calibri"/>
              </a:rPr>
              <a:t> 위치의 값을 사용했습니다.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11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>
                <a:ea typeface="맑은 고딕"/>
                <a:cs typeface="Calibri"/>
              </a:rPr>
              <a:t>선택된 체크박스의 value 값을 </a:t>
            </a:r>
            <a:r>
              <a:rPr lang="ko-KR" altLang="en-US">
                <a:ea typeface="맑은 고딕"/>
                <a:cs typeface="Calibri"/>
              </a:rPr>
              <a:t>카트번호로 전달받아 주문 상품 정보를 나열</a:t>
            </a:r>
          </a:p>
          <a:p>
            <a:pPr>
              <a:defRPr/>
            </a:pPr>
            <a:r>
              <a:rPr lang="ko-KR" altLang="en-US" dirty="0" err="1">
                <a:ea typeface="맑은 고딕"/>
                <a:cs typeface="Calibri"/>
              </a:rPr>
              <a:t>Session에</a:t>
            </a:r>
            <a:r>
              <a:rPr lang="ko-KR" altLang="en-US">
                <a:ea typeface="맑은 고딕"/>
                <a:cs typeface="Calibri"/>
              </a:rPr>
              <a:t> 저장된 회원정보를 이용하여 출력</a:t>
            </a:r>
          </a:p>
          <a:p>
            <a:pPr>
              <a:defRPr/>
            </a:pPr>
            <a:r>
              <a:rPr lang="ko-KR" altLang="en-US">
                <a:ea typeface="맑은 고딕"/>
                <a:cs typeface="Calibri"/>
              </a:rPr>
              <a:t>주문자 정보와 동일할 경우 체크박스를 클릭 시 회원정보를 출력</a:t>
            </a:r>
          </a:p>
          <a:p>
            <a:pPr>
              <a:defRPr/>
            </a:pPr>
            <a:r>
              <a:rPr lang="ko-KR" altLang="en-US">
                <a:ea typeface="맑은 고딕"/>
                <a:cs typeface="Calibri"/>
              </a:rPr>
              <a:t>새로운 배송지 선택 시 공백으로 표기</a:t>
            </a:r>
            <a:endParaRPr lang="ko-KR" altLang="en-US" dirty="0">
              <a:ea typeface="맑은 고딕"/>
              <a:cs typeface="Calibri"/>
            </a:endParaRPr>
          </a:p>
          <a:p>
            <a:pPr>
              <a:defRPr/>
            </a:pPr>
            <a:r>
              <a:rPr lang="ko-KR" altLang="en-US">
                <a:ea typeface="맑은 고딕"/>
                <a:cs typeface="Calibri"/>
              </a:rPr>
              <a:t>결제를 완료하면 구매 완료페이지를 보여주고, 홈이나 주문내역으로 이동하게 함</a:t>
            </a:r>
            <a:endParaRPr lang="ko-KR" altLang="en-US" dirty="0">
              <a:ea typeface="맑은 고딕"/>
              <a:cs typeface="Calibri"/>
            </a:endParaRP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12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>
                <a:ea typeface="맑은 고딕"/>
                <a:cs typeface="Calibri"/>
              </a:rPr>
              <a:t>주문내역에서 구간별 조회를 가능하도록 설정하였습니다.</a:t>
            </a:r>
          </a:p>
          <a:p>
            <a:pPr>
              <a:defRPr/>
            </a:pPr>
            <a:r>
              <a:rPr lang="ko-KR" altLang="en-US" dirty="0">
                <a:ea typeface="맑은 고딕"/>
                <a:cs typeface="Calibri"/>
              </a:rPr>
              <a:t>내역 검색은 </a:t>
            </a:r>
            <a:r>
              <a:rPr lang="ko-KR" altLang="en-US" dirty="0" err="1">
                <a:ea typeface="맑은 고딕"/>
                <a:cs typeface="Calibri"/>
              </a:rPr>
              <a:t>ajax를</a:t>
            </a:r>
            <a:r>
              <a:rPr lang="ko-KR" altLang="en-US" dirty="0">
                <a:ea typeface="맑은 고딕"/>
                <a:cs typeface="Calibri"/>
              </a:rPr>
              <a:t> 사용해여 </a:t>
            </a:r>
            <a:r>
              <a:rPr lang="ko-KR" altLang="en-US" dirty="0" err="1">
                <a:ea typeface="맑은 고딕"/>
                <a:cs typeface="Calibri"/>
              </a:rPr>
              <a:t>html이</a:t>
            </a:r>
            <a:r>
              <a:rPr lang="ko-KR" altLang="en-US" dirty="0">
                <a:ea typeface="맑은 고딕"/>
                <a:cs typeface="Calibri"/>
              </a:rPr>
              <a:t> 출력되도록 하였습니다.</a:t>
            </a:r>
          </a:p>
          <a:p>
            <a:pPr>
              <a:defRPr/>
            </a:pPr>
            <a:r>
              <a:rPr lang="ko-KR" altLang="en-US" dirty="0">
                <a:ea typeface="맑은 고딕"/>
                <a:cs typeface="Calibri"/>
              </a:rPr>
              <a:t>여기서 문제가 회원번호로 모든 주문내역을 출력하면 같은 </a:t>
            </a:r>
            <a:r>
              <a:rPr lang="ko-KR" altLang="en-US" dirty="0" err="1">
                <a:ea typeface="맑은 고딕"/>
                <a:cs typeface="Calibri"/>
              </a:rPr>
              <a:t>timestamp에</a:t>
            </a:r>
            <a:r>
              <a:rPr lang="ko-KR" altLang="en-US" dirty="0">
                <a:ea typeface="맑은 고딕"/>
                <a:cs typeface="Calibri"/>
              </a:rPr>
              <a:t> 찍힌 제품도 같이 출력이 되는 문제가 발생합니다.</a:t>
            </a:r>
          </a:p>
          <a:p>
            <a:pPr>
              <a:defRPr/>
            </a:pPr>
            <a:r>
              <a:rPr lang="ko-KR" altLang="en-US" dirty="0">
                <a:ea typeface="맑은 고딕"/>
                <a:cs typeface="Calibri"/>
              </a:rPr>
              <a:t>그래서 대표제품 하나만 출력할 수 있도록 </a:t>
            </a:r>
            <a:r>
              <a:rPr lang="ko-KR" altLang="en-US" dirty="0" err="1">
                <a:ea typeface="맑은 고딕"/>
                <a:cs typeface="Calibri"/>
              </a:rPr>
              <a:t>sql문을</a:t>
            </a:r>
            <a:r>
              <a:rPr lang="ko-KR" altLang="en-US" dirty="0">
                <a:ea typeface="맑은 고딕"/>
                <a:cs typeface="Calibri"/>
              </a:rPr>
              <a:t> 작성하였는데요, </a:t>
            </a:r>
            <a:r>
              <a:rPr lang="ko-KR" altLang="en-US" dirty="0" err="1">
                <a:ea typeface="맑은 고딕"/>
                <a:cs typeface="Calibri"/>
              </a:rPr>
              <a:t>row_number</a:t>
            </a:r>
            <a:r>
              <a:rPr lang="ko-KR" altLang="en-US" dirty="0">
                <a:ea typeface="맑은 고딕"/>
                <a:cs typeface="Calibri"/>
              </a:rPr>
              <a:t>() 라는 메소드를 사용해서 작성을 하면 다음과 같이 같은 시간대에 등록된 제품에 번호가 들어가</a:t>
            </a:r>
          </a:p>
          <a:p>
            <a:pPr>
              <a:defRPr/>
            </a:pPr>
            <a:r>
              <a:rPr lang="ko-KR" altLang="en-US" dirty="0" err="1">
                <a:ea typeface="맑은 고딕"/>
                <a:cs typeface="Calibri"/>
              </a:rPr>
              <a:t>Rn이</a:t>
            </a:r>
            <a:r>
              <a:rPr lang="ko-KR" altLang="en-US" dirty="0">
                <a:ea typeface="맑은 고딕"/>
                <a:cs typeface="Calibri"/>
              </a:rPr>
              <a:t> 1인 제품만 출력될 수 있도록 하였습니다.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13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>
                <a:ea typeface="맑은 고딕"/>
                <a:cs typeface="Calibri"/>
              </a:rPr>
              <a:t>위시리스트 클릭 시 내가 </a:t>
            </a:r>
            <a:r>
              <a:rPr lang="ko-KR" altLang="en-US" dirty="0" err="1">
                <a:ea typeface="맑은 고딕"/>
                <a:cs typeface="Calibri"/>
              </a:rPr>
              <a:t>찜한</a:t>
            </a:r>
            <a:r>
              <a:rPr lang="ko-KR" altLang="en-US" dirty="0">
                <a:ea typeface="맑은 고딕"/>
                <a:cs typeface="Calibri"/>
              </a:rPr>
              <a:t> 목록들이 출력되는데요</a:t>
            </a:r>
          </a:p>
          <a:p>
            <a:pPr>
              <a:defRPr/>
            </a:pPr>
            <a:r>
              <a:rPr lang="ko-KR" altLang="en-US" dirty="0">
                <a:ea typeface="맑은 고딕"/>
                <a:cs typeface="Calibri"/>
              </a:rPr>
              <a:t>사진이나 제품명 클릭 시 제품 상세보기로 갑니다.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14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>
                <a:ea typeface="맑은 고딕"/>
                <a:cs typeface="Calibri"/>
              </a:rPr>
              <a:t>리뷰 버튼 클릭 시 배송이 완료된 제품에 한해서 리뷰를 작성할 수 있도록 구성하였습니다.</a:t>
            </a:r>
          </a:p>
          <a:p>
            <a:pPr>
              <a:defRPr/>
            </a:pPr>
            <a:r>
              <a:rPr lang="ko-KR" altLang="en-US" dirty="0">
                <a:ea typeface="맑은 고딕"/>
                <a:cs typeface="Calibri"/>
              </a:rPr>
              <a:t>작성이 완료된 리뷰는 내가 작성한 리뷰에서 확인할 수 있습니다.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15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 err="1">
                <a:ea typeface="맑은 고딕"/>
                <a:cs typeface="Calibri"/>
              </a:rPr>
              <a:t>Qa</a:t>
            </a:r>
            <a:r>
              <a:rPr lang="ko-KR" altLang="en-US" dirty="0">
                <a:ea typeface="맑은 고딕"/>
                <a:cs typeface="Calibri"/>
              </a:rPr>
              <a:t> 페이지에서는 내가 쓴 </a:t>
            </a:r>
            <a:r>
              <a:rPr lang="ko-KR" altLang="en-US" dirty="0" err="1">
                <a:ea typeface="맑은 고딕"/>
                <a:cs typeface="Calibri"/>
              </a:rPr>
              <a:t>qa</a:t>
            </a:r>
            <a:r>
              <a:rPr lang="ko-KR" altLang="en-US" dirty="0">
                <a:ea typeface="맑은 고딕"/>
                <a:cs typeface="Calibri"/>
              </a:rPr>
              <a:t> 목록을 확인할 수 있습니다.</a:t>
            </a:r>
          </a:p>
          <a:p>
            <a:pPr>
              <a:defRPr/>
            </a:pPr>
            <a:r>
              <a:rPr lang="ko-KR" altLang="en-US" dirty="0">
                <a:ea typeface="맑은 고딕"/>
                <a:cs typeface="Calibri"/>
              </a:rPr>
              <a:t>또는 </a:t>
            </a:r>
            <a:r>
              <a:rPr lang="ko-KR" altLang="en-US" dirty="0" err="1">
                <a:ea typeface="맑은 고딕"/>
                <a:cs typeface="Calibri"/>
              </a:rPr>
              <a:t>메인페이지의</a:t>
            </a:r>
            <a:r>
              <a:rPr lang="ko-KR" altLang="en-US" dirty="0">
                <a:ea typeface="맑은 고딕"/>
                <a:cs typeface="Calibri"/>
              </a:rPr>
              <a:t> 공지사항으로 가서 </a:t>
            </a:r>
            <a:r>
              <a:rPr lang="ko-KR" altLang="en-US" dirty="0" err="1">
                <a:ea typeface="맑은 고딕"/>
                <a:cs typeface="Calibri"/>
              </a:rPr>
              <a:t>qa를</a:t>
            </a:r>
            <a:r>
              <a:rPr lang="ko-KR" altLang="en-US" dirty="0">
                <a:ea typeface="맑은 고딕"/>
                <a:cs typeface="Calibri"/>
              </a:rPr>
              <a:t> 작성할 수 있습니다.</a:t>
            </a:r>
          </a:p>
          <a:p>
            <a:pPr>
              <a:defRPr/>
            </a:pPr>
            <a:r>
              <a:rPr lang="ko-KR" altLang="en-US" dirty="0">
                <a:ea typeface="맑은 고딕"/>
                <a:cs typeface="Calibri"/>
              </a:rPr>
              <a:t>여기서 문제가 하나 있었는데 제품별 </a:t>
            </a:r>
            <a:r>
              <a:rPr lang="ko-KR" altLang="en-US" err="1">
                <a:ea typeface="맑은 고딕"/>
                <a:cs typeface="Calibri"/>
              </a:rPr>
              <a:t>qa와</a:t>
            </a:r>
            <a:r>
              <a:rPr lang="ko-KR" altLang="en-US" dirty="0">
                <a:ea typeface="맑은 고딕"/>
                <a:cs typeface="Calibri"/>
              </a:rPr>
              <a:t> 일반적인 </a:t>
            </a:r>
            <a:r>
              <a:rPr lang="ko-KR" altLang="en-US" err="1">
                <a:ea typeface="맑은 고딕"/>
                <a:cs typeface="Calibri"/>
              </a:rPr>
              <a:t>qa가</a:t>
            </a:r>
            <a:r>
              <a:rPr lang="ko-KR" altLang="en-US" dirty="0">
                <a:ea typeface="맑은 고딕"/>
                <a:cs typeface="Calibri"/>
              </a:rPr>
              <a:t> 다 볼 수 </a:t>
            </a:r>
            <a:r>
              <a:rPr lang="ko-KR" altLang="en-US" err="1">
                <a:ea typeface="맑은 고딕"/>
                <a:cs typeface="Calibri"/>
              </a:rPr>
              <a:t>있어야하는데</a:t>
            </a:r>
            <a:r>
              <a:rPr lang="ko-KR" altLang="en-US" dirty="0">
                <a:ea typeface="맑은 고딕"/>
                <a:cs typeface="Calibri"/>
              </a:rPr>
              <a:t> 제품번호를 전달받는 </a:t>
            </a:r>
            <a:r>
              <a:rPr lang="ko-KR" altLang="en-US" err="1">
                <a:ea typeface="맑은 고딕"/>
                <a:cs typeface="Calibri"/>
              </a:rPr>
              <a:t>sql문을</a:t>
            </a:r>
            <a:r>
              <a:rPr lang="ko-KR" altLang="en-US">
                <a:ea typeface="맑은 고딕"/>
                <a:cs typeface="Calibri"/>
              </a:rPr>
              <a:t> 작성하면 제품번호가 없는 qa는 출력이 안되는 문제가 발생합니다.</a:t>
            </a:r>
          </a:p>
          <a:p>
            <a:pPr>
              <a:defRPr/>
            </a:pPr>
            <a:r>
              <a:rPr lang="ko-KR" altLang="en-US" dirty="0">
                <a:ea typeface="맑은 고딕"/>
                <a:cs typeface="Calibri"/>
              </a:rPr>
              <a:t>그래서 </a:t>
            </a:r>
            <a:r>
              <a:rPr lang="ko-KR" altLang="en-US" dirty="0" err="1">
                <a:ea typeface="맑은 고딕"/>
                <a:cs typeface="Calibri"/>
              </a:rPr>
              <a:t>사용한게</a:t>
            </a:r>
            <a:r>
              <a:rPr lang="ko-KR" altLang="en-US" dirty="0">
                <a:ea typeface="맑은 고딕"/>
                <a:cs typeface="Calibri"/>
              </a:rPr>
              <a:t> </a:t>
            </a:r>
            <a:r>
              <a:rPr lang="ko-KR" altLang="en-US" dirty="0" err="1">
                <a:ea typeface="맑은 고딕"/>
                <a:cs typeface="Calibri"/>
              </a:rPr>
              <a:t>left</a:t>
            </a:r>
            <a:r>
              <a:rPr lang="ko-KR" altLang="en-US" dirty="0">
                <a:ea typeface="맑은 고딕"/>
                <a:cs typeface="Calibri"/>
              </a:rPr>
              <a:t> </a:t>
            </a:r>
            <a:r>
              <a:rPr lang="ko-KR" altLang="en-US" dirty="0" err="1">
                <a:ea typeface="맑은 고딕"/>
                <a:cs typeface="Calibri"/>
              </a:rPr>
              <a:t>outer</a:t>
            </a:r>
            <a:r>
              <a:rPr lang="ko-KR" altLang="en-US" dirty="0">
                <a:ea typeface="맑은 고딕"/>
                <a:cs typeface="Calibri"/>
              </a:rPr>
              <a:t> </a:t>
            </a:r>
            <a:r>
              <a:rPr lang="ko-KR" altLang="en-US" dirty="0" err="1">
                <a:ea typeface="맑은 고딕"/>
                <a:cs typeface="Calibri"/>
              </a:rPr>
              <a:t>join</a:t>
            </a:r>
            <a:r>
              <a:rPr lang="ko-KR" altLang="en-US" dirty="0">
                <a:ea typeface="맑은 고딕"/>
                <a:cs typeface="Calibri"/>
              </a:rPr>
              <a:t> 을 사용해서 제품정보가 </a:t>
            </a:r>
            <a:r>
              <a:rPr lang="ko-KR" altLang="en-US" dirty="0" err="1">
                <a:ea typeface="맑은 고딕"/>
                <a:cs typeface="Calibri"/>
              </a:rPr>
              <a:t>필요없는</a:t>
            </a:r>
            <a:r>
              <a:rPr lang="ko-KR" altLang="en-US" dirty="0">
                <a:ea typeface="맑은 고딕"/>
                <a:cs typeface="Calibri"/>
              </a:rPr>
              <a:t> </a:t>
            </a:r>
            <a:r>
              <a:rPr lang="ko-KR" altLang="en-US" dirty="0" err="1">
                <a:ea typeface="맑은 고딕"/>
                <a:cs typeface="Calibri"/>
              </a:rPr>
              <a:t>qa는</a:t>
            </a:r>
            <a:r>
              <a:rPr lang="ko-KR" altLang="en-US" dirty="0">
                <a:ea typeface="맑은 고딕"/>
                <a:cs typeface="Calibri"/>
              </a:rPr>
              <a:t> </a:t>
            </a:r>
            <a:r>
              <a:rPr lang="ko-KR" altLang="en-US" dirty="0" err="1">
                <a:ea typeface="맑은 고딕"/>
                <a:cs typeface="Calibri"/>
              </a:rPr>
              <a:t>null로</a:t>
            </a:r>
            <a:r>
              <a:rPr lang="ko-KR" altLang="en-US" dirty="0">
                <a:ea typeface="맑은 고딕"/>
                <a:cs typeface="Calibri"/>
              </a:rPr>
              <a:t> 출력되도록 하여 메소드를 작성해서 해결하였습니다.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16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17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18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19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32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32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32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32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>
                <a:ea typeface="맑은 고딕"/>
              </a:rPr>
              <a:t>회원가입 - 아이디 비밀번호 등등에서 </a:t>
            </a:r>
            <a:r>
              <a:rPr lang="ko-KR" err="1">
                <a:ea typeface="맑은 고딕"/>
              </a:rPr>
              <a:t>input</a:t>
            </a:r>
            <a:r>
              <a:rPr lang="ko-KR">
                <a:ea typeface="맑은 고딕"/>
              </a:rPr>
              <a:t> 태그를 활용해 </a:t>
            </a:r>
            <a:r>
              <a:rPr lang="ko-KR" err="1">
                <a:ea typeface="맑은 고딕"/>
              </a:rPr>
              <a:t>form태그로</a:t>
            </a:r>
            <a:r>
              <a:rPr lang="ko-KR">
                <a:ea typeface="맑은 고딕"/>
              </a:rPr>
              <a:t> 값을 </a:t>
            </a:r>
            <a:r>
              <a:rPr lang="ko-KR" err="1">
                <a:ea typeface="맑은 고딕"/>
              </a:rPr>
              <a:t>client_join_action.jsp로</a:t>
            </a:r>
            <a:r>
              <a:rPr lang="ko-KR">
                <a:ea typeface="맑은 고딕"/>
              </a:rPr>
              <a:t> 전달합니다.</a:t>
            </a:r>
            <a:endParaRPr lang="en-US" altLang="ko-KR">
              <a:ea typeface="맑은 고딕"/>
            </a:endParaRPr>
          </a:p>
          <a:p>
            <a:pPr>
              <a:defRPr/>
            </a:pPr>
            <a:r>
              <a:rPr lang="ko-KR">
                <a:ea typeface="맑은 고딕"/>
              </a:rPr>
              <a:t>여기서 </a:t>
            </a:r>
            <a:r>
              <a:rPr lang="ko-KR" err="1">
                <a:ea typeface="맑은 고딕"/>
              </a:rPr>
              <a:t>id의</a:t>
            </a:r>
            <a:r>
              <a:rPr lang="ko-KR">
                <a:ea typeface="맑은 고딕"/>
              </a:rPr>
              <a:t> 경우 중복이 되면 안되기 때문에 중복버튼 클릭 시 중복검사를 하는 새 창이 </a:t>
            </a:r>
            <a:r>
              <a:rPr lang="ko-KR" err="1">
                <a:ea typeface="맑은 고딕"/>
              </a:rPr>
              <a:t>팝업되도록</a:t>
            </a:r>
            <a:r>
              <a:rPr lang="ko-KR">
                <a:ea typeface="맑은 고딕"/>
              </a:rPr>
              <a:t> 구성하였습니다.</a:t>
            </a:r>
            <a:endParaRPr lang="en-US" altLang="ko-KR">
              <a:ea typeface="맑은 고딕"/>
            </a:endParaRPr>
          </a:p>
          <a:p>
            <a:pPr>
              <a:defRPr/>
            </a:pPr>
            <a:r>
              <a:rPr lang="ko-KR">
                <a:ea typeface="맑은 고딕"/>
              </a:rPr>
              <a:t>아이디의 </a:t>
            </a:r>
            <a:r>
              <a:rPr lang="ko-KR" err="1">
                <a:ea typeface="맑은 고딕"/>
              </a:rPr>
              <a:t>input</a:t>
            </a:r>
            <a:r>
              <a:rPr lang="ko-KR">
                <a:ea typeface="맑은 고딕"/>
              </a:rPr>
              <a:t> </a:t>
            </a:r>
            <a:r>
              <a:rPr lang="ko-KR" err="1">
                <a:ea typeface="맑은 고딕"/>
              </a:rPr>
              <a:t>태그값을</a:t>
            </a:r>
            <a:r>
              <a:rPr lang="ko-KR">
                <a:ea typeface="맑은 고딕"/>
              </a:rPr>
              <a:t> </a:t>
            </a:r>
            <a:r>
              <a:rPr lang="ko-KR" err="1">
                <a:ea typeface="맑은 고딕"/>
              </a:rPr>
              <a:t>전달값으로</a:t>
            </a:r>
            <a:r>
              <a:rPr lang="ko-KR">
                <a:ea typeface="맑은 고딕"/>
              </a:rPr>
              <a:t> 전달해준 후 아이디에 대한 </a:t>
            </a:r>
            <a:r>
              <a:rPr lang="ko-KR" err="1">
                <a:ea typeface="맑은 고딕"/>
              </a:rPr>
              <a:t>client</a:t>
            </a:r>
            <a:r>
              <a:rPr lang="ko-KR">
                <a:ea typeface="맑은 고딕"/>
              </a:rPr>
              <a:t> 정보를 가져왔을 때 </a:t>
            </a:r>
            <a:r>
              <a:rPr lang="ko-KR" err="1">
                <a:ea typeface="맑은 고딕"/>
              </a:rPr>
              <a:t>null이면</a:t>
            </a:r>
            <a:r>
              <a:rPr lang="ko-KR">
                <a:ea typeface="맑은 고딕"/>
              </a:rPr>
              <a:t> </a:t>
            </a:r>
            <a:r>
              <a:rPr lang="ko-KR" err="1">
                <a:ea typeface="맑은 고딕"/>
              </a:rPr>
              <a:t>사용가능하도록</a:t>
            </a:r>
            <a:r>
              <a:rPr lang="ko-KR">
                <a:ea typeface="맑은 고딕"/>
              </a:rPr>
              <a:t> 구성하였습니다.</a:t>
            </a:r>
            <a:endParaRPr lang="en-US" altLang="ko-KR">
              <a:ea typeface="맑은 고딕"/>
            </a:endParaRPr>
          </a:p>
          <a:p>
            <a:pPr>
              <a:defRPr/>
            </a:pPr>
            <a:r>
              <a:rPr lang="ko-KR" dirty="0">
                <a:ea typeface="맑은 고딕"/>
              </a:rPr>
              <a:t>또한 </a:t>
            </a:r>
            <a:r>
              <a:rPr lang="ko-KR" dirty="0" err="1">
                <a:ea typeface="맑은 고딕"/>
              </a:rPr>
              <a:t>DB에서</a:t>
            </a:r>
            <a:r>
              <a:rPr lang="ko-KR" dirty="0">
                <a:ea typeface="맑은 고딕"/>
              </a:rPr>
              <a:t> </a:t>
            </a:r>
            <a:r>
              <a:rPr lang="ko-KR" dirty="0" err="1">
                <a:ea typeface="맑은 고딕"/>
              </a:rPr>
              <a:t>id</a:t>
            </a:r>
            <a:r>
              <a:rPr lang="ko-KR" dirty="0">
                <a:ea typeface="맑은 고딕"/>
              </a:rPr>
              <a:t> </a:t>
            </a:r>
            <a:r>
              <a:rPr lang="ko-KR" dirty="0" err="1">
                <a:ea typeface="맑은 고딕"/>
              </a:rPr>
              <a:t>에</a:t>
            </a:r>
            <a:r>
              <a:rPr lang="ko-KR" dirty="0">
                <a:ea typeface="맑은 고딕"/>
              </a:rPr>
              <a:t> </a:t>
            </a:r>
            <a:r>
              <a:rPr lang="ko-KR" dirty="0" err="1">
                <a:ea typeface="맑은 고딕"/>
              </a:rPr>
              <a:t>unique</a:t>
            </a:r>
            <a:r>
              <a:rPr lang="ko-KR" dirty="0">
                <a:ea typeface="맑은 고딕"/>
              </a:rPr>
              <a:t> 제약조건을 걸었기 때문에 중복 되면 아이디가 저장되지 않도록 하였습니다.</a:t>
            </a:r>
            <a:endParaRPr lang="ko-KR" dirty="0">
              <a:ea typeface="맑은 고딕"/>
              <a:cs typeface="Calibri"/>
            </a:endParaRP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dirty="0"/>
              <a:t>값이 없거나 정규표현식에 맞지 않는 값이 입력되면 </a:t>
            </a:r>
            <a:r>
              <a:rPr lang="ko-KR" dirty="0" err="1"/>
              <a:t>에러메세지를</a:t>
            </a:r>
            <a:r>
              <a:rPr lang="ko-KR" dirty="0"/>
              <a:t> 출력하도록 구성하였습니다.</a:t>
            </a:r>
            <a:endParaRPr lang="en-US"/>
          </a:p>
          <a:p>
            <a:pPr>
              <a:defRPr/>
            </a:pPr>
            <a:r>
              <a:rPr lang="ko-KR" dirty="0"/>
              <a:t>우편번호는 다음 우편번호 </a:t>
            </a:r>
            <a:r>
              <a:rPr lang="ko-KR" dirty="0" err="1"/>
              <a:t>api를</a:t>
            </a:r>
            <a:r>
              <a:rPr lang="ko-KR" dirty="0"/>
              <a:t> 사용하였습니다.</a:t>
            </a:r>
            <a:endParaRPr lang="en-US"/>
          </a:p>
          <a:p>
            <a:pPr>
              <a:defRPr/>
            </a:pPr>
            <a:r>
              <a:rPr lang="ko-KR" dirty="0"/>
              <a:t>회원가입이 성공하면 성공페이지를 출력하고 로그인 창으로 이동하도록 구성하였습니다.</a:t>
            </a:r>
            <a:endParaRPr lang="en-US" dirty="0"/>
          </a:p>
          <a:p>
            <a:pPr>
              <a:defRPr/>
            </a:pPr>
            <a:endParaRPr lang="ko-KR" dirty="0"/>
          </a:p>
          <a:p>
            <a:pPr lvl="0">
              <a:defRPr/>
            </a:pPr>
            <a:endParaRPr lang="ko-KR" altLang="en-US" dirty="0">
              <a:ea typeface="맑은 고딕"/>
              <a:cs typeface="Calibri"/>
            </a:endParaRP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dirty="0">
                <a:ea typeface="맑은 고딕"/>
              </a:rPr>
              <a:t>아이디 찾기는 이름과 </a:t>
            </a:r>
            <a:r>
              <a:rPr lang="ko-KR" dirty="0" err="1">
                <a:ea typeface="맑은 고딕"/>
              </a:rPr>
              <a:t>이메일값을</a:t>
            </a:r>
            <a:r>
              <a:rPr lang="ko-KR" dirty="0">
                <a:ea typeface="맑은 고딕"/>
              </a:rPr>
              <a:t> 전달받아 아이디를 전달하는 </a:t>
            </a:r>
            <a:r>
              <a:rPr lang="ko-KR" dirty="0" err="1">
                <a:ea typeface="맑은 고딕"/>
              </a:rPr>
              <a:t>dao</a:t>
            </a:r>
            <a:r>
              <a:rPr lang="ko-KR" dirty="0">
                <a:ea typeface="맑은 고딕"/>
              </a:rPr>
              <a:t> 메소드를 생성</a:t>
            </a:r>
            <a:endParaRPr lang="en-US" altLang="ko-KR" dirty="0">
              <a:ea typeface="맑은 고딕"/>
            </a:endParaRPr>
          </a:p>
          <a:p>
            <a:pPr>
              <a:defRPr/>
            </a:pPr>
            <a:r>
              <a:rPr lang="ko-KR" dirty="0">
                <a:ea typeface="맑은 고딕"/>
              </a:rPr>
              <a:t>비밀번호를 찾기는 임시비밀번호를 발급하는데 </a:t>
            </a:r>
            <a:r>
              <a:rPr lang="ko-KR" dirty="0" err="1">
                <a:ea typeface="맑은 고딕"/>
              </a:rPr>
              <a:t>UUID의</a:t>
            </a:r>
            <a:r>
              <a:rPr lang="ko-KR" dirty="0">
                <a:ea typeface="맑은 고딕"/>
              </a:rPr>
              <a:t> </a:t>
            </a:r>
            <a:r>
              <a:rPr lang="ko-KR" dirty="0" err="1">
                <a:ea typeface="맑은 고딕"/>
              </a:rPr>
              <a:t>randomUUID메소드를</a:t>
            </a:r>
            <a:r>
              <a:rPr lang="ko-KR" dirty="0">
                <a:ea typeface="맑은 고딕"/>
              </a:rPr>
              <a:t> 사용하여 랜덤비밀번호를 전달하도록 구성하였습니다.</a:t>
            </a:r>
            <a:endParaRPr lang="ko-KR" dirty="0">
              <a:ea typeface="맑은 고딕"/>
              <a:cs typeface="Calibri"/>
            </a:endParaRP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>
                <a:ea typeface="맑은 고딕"/>
                <a:cs typeface="Calibri"/>
              </a:rPr>
              <a:t>헤더부분에는 공지사항 로그아웃 마이페이지, </a:t>
            </a:r>
            <a:r>
              <a:rPr lang="ko-KR" altLang="en-US" dirty="0" err="1">
                <a:ea typeface="맑은 고딕"/>
                <a:cs typeface="Calibri"/>
              </a:rPr>
              <a:t>메인로고</a:t>
            </a:r>
            <a:r>
              <a:rPr lang="ko-KR" altLang="en-US" dirty="0">
                <a:ea typeface="맑은 고딕"/>
                <a:cs typeface="Calibri"/>
              </a:rPr>
              <a:t>, 검색어 및 찜, 카트가 있습니다.</a:t>
            </a:r>
          </a:p>
          <a:p>
            <a:pPr>
              <a:defRPr/>
            </a:pPr>
            <a:r>
              <a:rPr lang="ko-KR" altLang="en-US" dirty="0">
                <a:ea typeface="맑은 고딕"/>
                <a:cs typeface="Calibri"/>
              </a:rPr>
              <a:t>카테고리</a:t>
            </a:r>
          </a:p>
          <a:p>
            <a:pPr>
              <a:defRPr/>
            </a:pPr>
            <a:endParaRPr lang="ko-KR" altLang="en-US" dirty="0">
              <a:ea typeface="맑은 고딕"/>
              <a:cs typeface="Calibri"/>
            </a:endParaRP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8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>
                <a:ea typeface="맑은 고딕"/>
                <a:cs typeface="Calibri"/>
              </a:rPr>
              <a:t>다음은 제품에 대한 처리인데, 먼저 원하는 상품 클릭 시 아이디와 제품번호를 전달하여 상세페이지로 이동합니다.</a:t>
            </a:r>
          </a:p>
          <a:p>
            <a:pPr>
              <a:defRPr/>
            </a:pPr>
            <a:r>
              <a:rPr lang="ko-KR" altLang="en-US" dirty="0" err="1">
                <a:ea typeface="맑은 고딕"/>
                <a:cs typeface="Calibri"/>
              </a:rPr>
              <a:t>Javascript로</a:t>
            </a:r>
            <a:r>
              <a:rPr lang="ko-KR" altLang="en-US" dirty="0">
                <a:ea typeface="맑은 고딕"/>
                <a:cs typeface="Calibri"/>
              </a:rPr>
              <a:t> </a:t>
            </a:r>
            <a:r>
              <a:rPr lang="ko-KR" altLang="en-US" dirty="0" err="1">
                <a:ea typeface="맑은 고딕"/>
                <a:cs typeface="Calibri"/>
              </a:rPr>
              <a:t>function을</a:t>
            </a:r>
            <a:r>
              <a:rPr lang="ko-KR" altLang="en-US" dirty="0">
                <a:ea typeface="맑은 고딕"/>
                <a:cs typeface="Calibri"/>
              </a:rPr>
              <a:t> 만들어 </a:t>
            </a:r>
            <a:r>
              <a:rPr lang="ko-KR" altLang="en-US" dirty="0" err="1">
                <a:ea typeface="맑은 고딕"/>
                <a:cs typeface="Calibri"/>
              </a:rPr>
              <a:t>전달값이</a:t>
            </a:r>
            <a:r>
              <a:rPr lang="ko-KR" altLang="en-US" dirty="0">
                <a:ea typeface="맑은 고딕"/>
                <a:cs typeface="Calibri"/>
              </a:rPr>
              <a:t> plus인 경우 수량이 증가하고 </a:t>
            </a:r>
            <a:r>
              <a:rPr lang="ko-KR" altLang="en-US" dirty="0" err="1">
                <a:ea typeface="맑은 고딕"/>
                <a:cs typeface="Calibri"/>
              </a:rPr>
              <a:t>전달값이</a:t>
            </a:r>
            <a:r>
              <a:rPr lang="ko-KR" altLang="en-US" dirty="0">
                <a:ea typeface="맑은 고딕"/>
                <a:cs typeface="Calibri"/>
              </a:rPr>
              <a:t> </a:t>
            </a:r>
            <a:r>
              <a:rPr lang="ko-KR" altLang="en-US" dirty="0" err="1">
                <a:ea typeface="맑은 고딕"/>
                <a:cs typeface="Calibri"/>
              </a:rPr>
              <a:t>minus인</a:t>
            </a:r>
            <a:r>
              <a:rPr lang="ko-KR" altLang="en-US" dirty="0">
                <a:ea typeface="맑은 고딕"/>
                <a:cs typeface="Calibri"/>
              </a:rPr>
              <a:t> 경우 감소하도록 하여 수량과 가격이 </a:t>
            </a:r>
            <a:r>
              <a:rPr lang="ko-KR" altLang="en-US" dirty="0" err="1">
                <a:ea typeface="맑은 고딕"/>
                <a:cs typeface="Calibri"/>
              </a:rPr>
              <a:t>변경되도록하였습니다</a:t>
            </a:r>
            <a:r>
              <a:rPr lang="ko-KR" altLang="en-US" dirty="0">
                <a:ea typeface="맑은 고딕"/>
                <a:cs typeface="Calibri"/>
              </a:rPr>
              <a:t>.</a:t>
            </a:r>
          </a:p>
          <a:p>
            <a:pPr>
              <a:defRPr/>
            </a:pPr>
            <a:endParaRPr lang="ko-KR" altLang="en-US" dirty="0">
              <a:ea typeface="맑은 고딕"/>
              <a:cs typeface="Calibri"/>
            </a:endParaRPr>
          </a:p>
          <a:p>
            <a:pPr>
              <a:defRPr/>
            </a:pPr>
            <a:r>
              <a:rPr lang="ko-KR" altLang="en-US" dirty="0">
                <a:ea typeface="맑은 고딕"/>
                <a:cs typeface="Calibri"/>
              </a:rPr>
              <a:t>장바구니 버튼 클릭 시 제품번호와 수량을 </a:t>
            </a:r>
            <a:r>
              <a:rPr lang="ko-KR" altLang="en-US" dirty="0" err="1">
                <a:ea typeface="맑은 고딕"/>
                <a:cs typeface="Calibri"/>
              </a:rPr>
              <a:t>product_action으로</a:t>
            </a:r>
            <a:r>
              <a:rPr lang="ko-KR" altLang="en-US" dirty="0">
                <a:ea typeface="맑은 고딕"/>
                <a:cs typeface="Calibri"/>
              </a:rPr>
              <a:t> 전달하여 </a:t>
            </a:r>
            <a:r>
              <a:rPr lang="ko-KR" altLang="en-US" dirty="0" err="1">
                <a:ea typeface="맑은 고딕"/>
                <a:cs typeface="Calibri"/>
              </a:rPr>
              <a:t>cart_table에</a:t>
            </a:r>
            <a:r>
              <a:rPr lang="ko-KR" altLang="en-US" dirty="0">
                <a:ea typeface="맑은 고딕"/>
                <a:cs typeface="Calibri"/>
              </a:rPr>
              <a:t> </a:t>
            </a:r>
            <a:r>
              <a:rPr lang="ko-KR" altLang="en-US" dirty="0" err="1">
                <a:ea typeface="맑은 고딕"/>
                <a:cs typeface="Calibri"/>
              </a:rPr>
              <a:t>insert</a:t>
            </a:r>
            <a:r>
              <a:rPr lang="ko-KR" altLang="en-US" dirty="0">
                <a:ea typeface="맑은 고딕"/>
                <a:cs typeface="Calibri"/>
              </a:rPr>
              <a:t> 합니다.</a:t>
            </a:r>
          </a:p>
          <a:p>
            <a:pPr>
              <a:defRPr/>
            </a:pPr>
            <a:r>
              <a:rPr lang="ko-KR" altLang="en-US" dirty="0">
                <a:ea typeface="맑은 고딕"/>
                <a:cs typeface="Calibri"/>
              </a:rPr>
              <a:t>다만, 장바구니를 회원번호와 제품번호로 조회하여 장바구니에 같은 제품번호가 있을 시 장바구니에 </a:t>
            </a:r>
            <a:r>
              <a:rPr lang="ko-KR" altLang="en-US" dirty="0" err="1">
                <a:ea typeface="맑은 고딕"/>
                <a:cs typeface="Calibri"/>
              </a:rPr>
              <a:t>update</a:t>
            </a:r>
            <a:r>
              <a:rPr lang="ko-KR" altLang="en-US" dirty="0">
                <a:ea typeface="맑은 고딕"/>
                <a:cs typeface="Calibri"/>
              </a:rPr>
              <a:t> 되도록 구성하였습니다.</a:t>
            </a:r>
          </a:p>
          <a:p>
            <a:pPr>
              <a:defRPr/>
            </a:pPr>
            <a:endParaRPr lang="ko-KR" altLang="en-US" dirty="0">
              <a:ea typeface="맑은 고딕"/>
              <a:cs typeface="Calibri"/>
            </a:endParaRPr>
          </a:p>
          <a:p>
            <a:pPr>
              <a:defRPr/>
            </a:pPr>
            <a:r>
              <a:rPr lang="ko-KR" altLang="en-US" dirty="0">
                <a:ea typeface="맑은 고딕"/>
                <a:cs typeface="Calibri"/>
              </a:rPr>
              <a:t>바로 구매하기 버튼을 클릭 시 제품번호와 수량을 구매페이지로 전달하며 이동합니다.</a:t>
            </a:r>
          </a:p>
          <a:p>
            <a:pPr>
              <a:defRPr/>
            </a:pPr>
            <a:endParaRPr lang="ko-KR" altLang="en-US" dirty="0">
              <a:ea typeface="맑은 고딕"/>
              <a:cs typeface="Calibri"/>
            </a:endParaRPr>
          </a:p>
          <a:p>
            <a:pPr>
              <a:defRPr/>
            </a:pPr>
            <a:r>
              <a:rPr lang="ko-KR" altLang="en-US" dirty="0">
                <a:ea typeface="맑은 고딕"/>
                <a:cs typeface="Calibri"/>
              </a:rPr>
              <a:t>하트는 찜 기능을 구현하였는데요, </a:t>
            </a:r>
            <a:r>
              <a:rPr lang="ko-KR" altLang="en-US" dirty="0" err="1">
                <a:ea typeface="맑은 고딕"/>
                <a:cs typeface="Calibri"/>
              </a:rPr>
              <a:t>DB에서</a:t>
            </a:r>
            <a:r>
              <a:rPr lang="ko-KR" altLang="en-US" dirty="0">
                <a:ea typeface="맑은 고딕"/>
                <a:cs typeface="Calibri"/>
              </a:rPr>
              <a:t> 즉각적으로 변경 </a:t>
            </a:r>
            <a:r>
              <a:rPr lang="ko-KR" altLang="en-US" dirty="0" err="1">
                <a:ea typeface="맑은 고딕"/>
                <a:cs typeface="Calibri"/>
              </a:rPr>
              <a:t>되어야하므로</a:t>
            </a:r>
            <a:r>
              <a:rPr lang="ko-KR" altLang="en-US" dirty="0">
                <a:ea typeface="맑은 고딕"/>
                <a:cs typeface="Calibri"/>
              </a:rPr>
              <a:t> </a:t>
            </a:r>
            <a:r>
              <a:rPr lang="ko-KR" altLang="en-US" dirty="0" err="1">
                <a:ea typeface="맑은 고딕"/>
                <a:cs typeface="Calibri"/>
              </a:rPr>
              <a:t>ajax로</a:t>
            </a:r>
            <a:r>
              <a:rPr lang="ko-KR" altLang="en-US" dirty="0">
                <a:ea typeface="맑은 고딕"/>
                <a:cs typeface="Calibri"/>
              </a:rPr>
              <a:t> 진행하였습니다. 비회원일 시 빈 하트이며, 클릭 시 로그인 페이지로 이동됩니다.</a:t>
            </a:r>
          </a:p>
          <a:p>
            <a:pPr>
              <a:defRPr/>
            </a:pPr>
            <a:r>
              <a:rPr lang="ko-KR" altLang="en-US" dirty="0">
                <a:ea typeface="맑은 고딕"/>
                <a:cs typeface="Calibri"/>
              </a:rPr>
              <a:t>회원일 시 회원번호와 이 제품의 번호를 전달하여 </a:t>
            </a:r>
            <a:r>
              <a:rPr lang="ko-KR" altLang="en-US" dirty="0" err="1">
                <a:ea typeface="맑은 고딕"/>
                <a:cs typeface="Calibri"/>
              </a:rPr>
              <a:t>DB에</a:t>
            </a:r>
            <a:r>
              <a:rPr lang="ko-KR" altLang="en-US" dirty="0">
                <a:ea typeface="맑은 고딕"/>
                <a:cs typeface="Calibri"/>
              </a:rPr>
              <a:t> 해당 제품이 들어가 있으면 빨간 하트, 없으면 빈하트를 출력하도록 하였습니다. </a:t>
            </a:r>
          </a:p>
          <a:p>
            <a:pPr>
              <a:defRPr/>
            </a:pPr>
            <a:r>
              <a:rPr lang="ko-KR" altLang="en-US" dirty="0">
                <a:ea typeface="맑은 고딕"/>
                <a:cs typeface="Calibri"/>
              </a:rPr>
              <a:t>클릭 시 하트의 </a:t>
            </a:r>
            <a:r>
              <a:rPr lang="ko-KR" altLang="en-US" dirty="0" err="1">
                <a:ea typeface="맑은 고딕"/>
                <a:cs typeface="Calibri"/>
              </a:rPr>
              <a:t>title명이</a:t>
            </a:r>
            <a:r>
              <a:rPr lang="ko-KR" altLang="en-US" dirty="0">
                <a:ea typeface="맑은 고딕"/>
                <a:cs typeface="Calibri"/>
              </a:rPr>
              <a:t> </a:t>
            </a:r>
            <a:r>
              <a:rPr lang="ko-KR" altLang="en-US" dirty="0" err="1">
                <a:ea typeface="맑은 고딕"/>
                <a:cs typeface="Calibri"/>
              </a:rPr>
              <a:t>on이면</a:t>
            </a:r>
            <a:r>
              <a:rPr lang="ko-KR" altLang="en-US" dirty="0">
                <a:ea typeface="맑은 고딕"/>
                <a:cs typeface="Calibri"/>
              </a:rPr>
              <a:t> 빈하트로 변경, </a:t>
            </a:r>
            <a:r>
              <a:rPr lang="ko-KR" altLang="en-US" dirty="0" err="1">
                <a:ea typeface="맑은 고딕"/>
                <a:cs typeface="Calibri"/>
              </a:rPr>
              <a:t>off면</a:t>
            </a:r>
            <a:r>
              <a:rPr lang="ko-KR" altLang="en-US" dirty="0">
                <a:ea typeface="맑은 고딕"/>
                <a:cs typeface="Calibri"/>
              </a:rPr>
              <a:t> 빨간 하트로 변경되도록 구성하였습니다.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29712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399" y="2130425"/>
            <a:ext cx="10363198" cy="1470025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799" y="3886200"/>
            <a:ext cx="853439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940A130E-E3B8-4EBE-931F-81B26B8448AA}" type="datetime1">
              <a:rPr lang="ko-KR" altLang="en-US"/>
              <a:pPr lvl="0">
                <a:defRPr/>
              </a:pPr>
              <a:t>2024-02-18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800C6A38-4290-41DD-B95C-4155372FD4A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간지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2130425"/>
            <a:ext cx="12192000" cy="1470025"/>
          </a:xfrm>
        </p:spPr>
        <p:txBody>
          <a:bodyPr>
            <a:normAutofit/>
          </a:bodyPr>
          <a:lstStyle>
            <a:lvl1pPr>
              <a:defRPr sz="4400" b="1"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CA348888-F454-4AD2-BA62-3AF29D9807C0}" type="datetime1">
              <a:rPr lang="ko-KR" altLang="en-US"/>
              <a:pPr lvl="0">
                <a:defRPr/>
              </a:pPr>
              <a:t>2024-02-18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목차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99" y="274638"/>
            <a:ext cx="10972798" cy="1143000"/>
          </a:xfrm>
        </p:spPr>
        <p:txBody>
          <a:bodyPr/>
          <a:lstStyle>
            <a:lvl1pPr>
              <a:defRPr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4"/>
          </p:nvPr>
        </p:nvSpPr>
        <p:spPr>
          <a:xfrm>
            <a:off x="2857477" y="2214563"/>
            <a:ext cx="6477021" cy="3214687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</a:lstStyle>
          <a:p>
            <a:pPr lvl="0">
              <a:defRPr/>
            </a:pPr>
            <a:r>
              <a:rPr lang="ko-KR" altLang="en-US"/>
              <a:t>첫째 목차</a:t>
            </a:r>
          </a:p>
          <a:p>
            <a:pPr lvl="0">
              <a:defRPr/>
            </a:pPr>
            <a:r>
              <a:rPr lang="ko-KR" altLang="en-US"/>
              <a:t>둘째 목차</a:t>
            </a:r>
          </a:p>
          <a:p>
            <a:pPr lvl="0">
              <a:defRPr/>
            </a:pPr>
            <a:r>
              <a:rPr lang="ko-KR" altLang="en-US"/>
              <a:t>셋째 목차</a:t>
            </a:r>
          </a:p>
          <a:p>
            <a:pPr lvl="0">
              <a:defRPr/>
            </a:pPr>
            <a:r>
              <a:rPr lang="ko-KR" altLang="en-US"/>
              <a:t>넷째 목차</a:t>
            </a:r>
          </a:p>
          <a:p>
            <a:pPr lvl="0">
              <a:defRPr/>
            </a:pPr>
            <a:r>
              <a:rPr lang="ko-KR" altLang="en-US"/>
              <a:t>다섯째 목차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956FEC12-A4C9-4837-AF94-AD867782C04C}" type="datetime1">
              <a:rPr lang="ko-KR" altLang="en-US"/>
              <a:pPr lvl="0">
                <a:defRPr/>
              </a:pPr>
              <a:t>2024-02-18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본문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199" y="274638"/>
            <a:ext cx="2743199" cy="5851525"/>
          </a:xfrm>
        </p:spPr>
        <p:txBody>
          <a:bodyPr vert="eaVert"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599" y="274638"/>
            <a:ext cx="8026399" cy="5851525"/>
          </a:xfrm>
        </p:spPr>
        <p:txBody>
          <a:bodyPr vert="eaVert"/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957F84A3-4F29-4053-ACFD-1BAF2D3F140C}" type="datetime1">
              <a:rPr lang="ko-KR" altLang="en-US"/>
              <a:pPr lvl="0">
                <a:defRPr/>
              </a:pPr>
              <a:t>2024-02-18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4953836A-82A3-4C8B-9D31-CD724F3673ED}" type="datetime1">
              <a:rPr lang="ko-KR" altLang="en-US"/>
              <a:pPr lvl="0">
                <a:defRPr/>
              </a:pPr>
              <a:t>2024-02-18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AD2EBAF6-36D0-4DD8-B695-D4C1B37E35D6}" type="datetime1">
              <a:rPr lang="ko-KR" altLang="en-US"/>
              <a:pPr lvl="0">
                <a:defRPr/>
              </a:pPr>
              <a:t>2024-02-18</a:t>
            </a:fld>
            <a:endParaRPr lang="ko-KR" altLang="en-US"/>
          </a:p>
        </p:txBody>
      </p:sp>
      <p:sp>
        <p:nvSpPr>
          <p:cNvPr id="3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3" y="4406900"/>
            <a:ext cx="10363198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3" y="2906713"/>
            <a:ext cx="10363198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60728D28-603B-4EFC-80F8-17E5E9107035}" type="datetime1">
              <a:rPr lang="ko-KR" altLang="en-US"/>
              <a:pPr lvl="0">
                <a:defRPr/>
              </a:pPr>
              <a:t>2024-02-18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내용 2개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A27A1F4E-0809-4239-8034-C38E431DAF92}" type="datetime1">
              <a:rPr lang="ko-KR" altLang="en-US"/>
              <a:pPr lvl="0">
                <a:defRPr/>
              </a:pPr>
              <a:t>2024-02-18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5E0DA496-7307-4E8B-88DE-CB97B48BAB6F}" type="datetime1">
              <a:rPr lang="ko-KR" altLang="en-US"/>
              <a:pPr lvl="0">
                <a:defRPr/>
              </a:pPr>
              <a:t>2024-02-18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표" type="tbl" preserve="1">
  <p:cSld name="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표 개체 틀 2"/>
          <p:cNvSpPr>
            <a:spLocks noGrp="1"/>
          </p:cNvSpPr>
          <p:nvPr>
            <p:ph type="tbl" sz="quarter" idx="13"/>
          </p:nvPr>
        </p:nvSpPr>
        <p:spPr>
          <a:xfrm>
            <a:off x="608037" y="1643063"/>
            <a:ext cx="10972798" cy="4525200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pPr lvl="0">
              <a:defRPr/>
            </a:pPr>
            <a:r>
              <a:rPr lang="ko-KR" altLang="en-US"/>
              <a:t>표를 추가하려면 아이콘을 클릭하십시오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58721E90-850C-410B-8B89-8394F580CFDA}" type="datetime1">
              <a:rPr lang="ko-KR" altLang="en-US"/>
              <a:pPr lvl="0">
                <a:defRPr/>
              </a:pPr>
              <a:t>2024-02-18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내용 4개" type="fourObj" preserve="1">
  <p:cSld name="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09599" y="160020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2"/>
          </p:nvPr>
        </p:nvSpPr>
        <p:spPr>
          <a:xfrm>
            <a:off x="6197599" y="160020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3"/>
          </p:nvPr>
        </p:nvSpPr>
        <p:spPr>
          <a:xfrm>
            <a:off x="608037" y="398422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6036" y="398422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5ACE7E28-9336-4363-8674-B91477D8F243}" type="datetime1">
              <a:rPr lang="ko-KR" altLang="en-US"/>
              <a:pPr lvl="0">
                <a:defRPr/>
              </a:pPr>
              <a:t>2024-02-18</a:t>
            </a:fld>
            <a:endParaRPr lang="ko-KR" altLang="en-US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그림 및 설명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6" y="4800600"/>
            <a:ext cx="7315199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6" y="612775"/>
            <a:ext cx="7315199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>
              <a:defRPr/>
            </a:pPr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6" y="5367338"/>
            <a:ext cx="7315199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5ACE7E28-9336-4363-8674-B91477D8F243}" type="datetime1">
              <a:rPr lang="ko-KR" altLang="en-US"/>
              <a:pPr lvl="0">
                <a:defRPr/>
              </a:pPr>
              <a:t>2024-02-18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한컴오피스">
    <p:bg>
      <p:bgPr>
        <a:solidFill>
          <a:srgbClr val="F0F1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599" y="274638"/>
            <a:ext cx="10972798" cy="11430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599" y="1600200"/>
            <a:ext cx="10972798" cy="4525963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5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fld id="{D422D86A-5F52-4165-8473-F1B836277586}" type="datetime1">
              <a:rPr lang="ko-KR" altLang="en-US"/>
              <a:pPr lvl="0">
                <a:defRPr/>
              </a:pPr>
              <a:t>2024-02-18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599" y="6356350"/>
            <a:ext cx="3860799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5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  <p:sldLayoutId id="2147483750" r:id="rId12"/>
  </p:sldLayoutIdLst>
  <p:transition/>
  <p:hf sldNum="0"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rtl="0" eaLnBrk="1" latinLnBrk="1" hangingPunct="1">
        <a:defRPr>
          <a:solidFill>
            <a:schemeClr val="tx2"/>
          </a:solidFill>
        </a:defRPr>
      </a:lvl2pPr>
      <a:lvl3pPr rtl="0" eaLnBrk="1" latinLnBrk="1" hangingPunct="1">
        <a:defRPr>
          <a:solidFill>
            <a:schemeClr val="tx2"/>
          </a:solidFill>
        </a:defRPr>
      </a:lvl3pPr>
      <a:lvl4pPr rtl="0" eaLnBrk="1" latinLnBrk="1" hangingPunct="1">
        <a:defRPr>
          <a:solidFill>
            <a:schemeClr val="tx2"/>
          </a:solidFill>
        </a:defRPr>
      </a:lvl4pPr>
      <a:lvl5pPr rtl="0" eaLnBrk="1" latinLnBrk="1" hangingPunct="1">
        <a:defRPr>
          <a:solidFill>
            <a:schemeClr val="tx2"/>
          </a:solidFill>
        </a:defRPr>
      </a:lvl5pPr>
      <a:lvl6pPr rtl="0" eaLnBrk="1" latinLnBrk="1" hangingPunct="1">
        <a:defRPr>
          <a:solidFill>
            <a:schemeClr val="tx2"/>
          </a:solidFill>
        </a:defRPr>
      </a:lvl6pPr>
      <a:lvl7pPr rtl="0" eaLnBrk="1" latinLnBrk="1" hangingPunct="1">
        <a:defRPr>
          <a:solidFill>
            <a:schemeClr val="tx2"/>
          </a:solidFill>
        </a:defRPr>
      </a:lvl7pPr>
      <a:lvl8pPr rtl="0" eaLnBrk="1" latinLnBrk="1" hangingPunct="1">
        <a:defRPr>
          <a:solidFill>
            <a:schemeClr val="tx2"/>
          </a:solidFill>
        </a:defRPr>
      </a:lvl8pPr>
      <a:lvl9pPr rtl="0"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9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9EB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43549" y="2047459"/>
            <a:ext cx="4308475" cy="838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4900" b="1" i="0" kern="1200" spc="0" normalizeH="0" baseline="0">
                <a:latin typeface="MV Boli"/>
                <a:ea typeface="MV Boli"/>
                <a:cs typeface="MV Boli"/>
              </a:rPr>
              <a:t>COOKIE KING</a:t>
            </a:r>
          </a:p>
        </p:txBody>
      </p:sp>
      <p:grpSp>
        <p:nvGrpSpPr>
          <p:cNvPr id="3" name="group"/>
          <p:cNvGrpSpPr/>
          <p:nvPr/>
        </p:nvGrpSpPr>
        <p:grpSpPr>
          <a:xfrm>
            <a:off x="4377055" y="3551555"/>
            <a:ext cx="3441065" cy="1249680"/>
            <a:chOff x="4377055" y="3075305"/>
            <a:chExt cx="3441065" cy="1249680"/>
          </a:xfrm>
        </p:grpSpPr>
        <p:sp>
          <p:nvSpPr>
            <p:cNvPr id="4" name="prstName"/>
            <p:cNvSpPr/>
            <p:nvPr/>
          </p:nvSpPr>
          <p:spPr>
            <a:xfrm>
              <a:off x="4377178" y="3432252"/>
              <a:ext cx="3441276" cy="537081"/>
            </a:xfrm>
            <a:prstGeom prst="roundRect">
              <a:avLst>
                <a:gd name="adj" fmla="val 16667"/>
              </a:avLst>
            </a:prstGeom>
            <a:solidFill>
              <a:srgbClr val="FFE699">
                <a:alpha val="100000"/>
              </a:srgbClr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ko-KR" sz="1800" b="0" i="0">
                <a:solidFill>
                  <a:srgbClr val="000000"/>
                </a:solidFill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4584951" y="3075908"/>
              <a:ext cx="3087370" cy="12496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3100" b="0" i="0">
                  <a:solidFill>
                    <a:srgbClr val="000000"/>
                  </a:solidFill>
                  <a:latin typeface="Segoe Print"/>
                  <a:ea typeface="Segoe Print"/>
                  <a:cs typeface="Segoe Print"/>
                </a:rPr>
                <a:t>3rd team</a:t>
              </a:r>
              <a:endParaRPr lang="ko-KR" altLang="en-US" sz="3100" b="0" i="0">
                <a:solidFill>
                  <a:srgbClr val="000000"/>
                </a:solidFill>
                <a:latin typeface="Segoe Print"/>
                <a:ea typeface="Segoe Print"/>
                <a:cs typeface="Segoe Print"/>
              </a:endParaRPr>
            </a:p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lang="en-US" altLang="ko-KR" sz="3100" b="0" i="0">
                  <a:solidFill>
                    <a:srgbClr val="000000"/>
                  </a:solidFill>
                  <a:latin typeface="Segoe Print"/>
                  <a:ea typeface="Segoe Print"/>
                  <a:cs typeface="Segoe Print"/>
                </a:rPr>
                <a:t>Semi-Project</a:t>
              </a:r>
              <a:endParaRPr lang="ko-KR" altLang="en-US" sz="3100" b="0" i="0">
                <a:solidFill>
                  <a:srgbClr val="000000"/>
                </a:solidFill>
                <a:latin typeface="Segoe Print"/>
                <a:ea typeface="Segoe Print"/>
                <a:cs typeface="Segoe Print"/>
              </a:endParaRPr>
            </a:p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lang="en-US" altLang="ko-KR" sz="1400" b="0" i="0">
                <a:solidFill>
                  <a:srgbClr val="000000"/>
                </a:solidFill>
              </a:endParaRPr>
            </a:p>
          </p:txBody>
        </p:sp>
      </p:grpSp>
      <p:sp>
        <p:nvSpPr>
          <p:cNvPr id="6" name="prstName"/>
          <p:cNvSpPr/>
          <p:nvPr/>
        </p:nvSpPr>
        <p:spPr>
          <a:xfrm>
            <a:off x="9653176" y="-83697"/>
            <a:ext cx="3180522" cy="948577"/>
          </a:xfrm>
          <a:prstGeom prst="flowChartTerminator">
            <a:avLst/>
          </a:prstGeom>
          <a:solidFill>
            <a:srgbClr val="CBA193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" name="prstName"/>
          <p:cNvSpPr/>
          <p:nvPr/>
        </p:nvSpPr>
        <p:spPr>
          <a:xfrm>
            <a:off x="9008038" y="126040"/>
            <a:ext cx="541881" cy="530087"/>
          </a:xfrm>
          <a:prstGeom prst="ellipse">
            <a:avLst/>
          </a:prstGeom>
          <a:solidFill>
            <a:srgbClr val="E5C9C9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prstName"/>
          <p:cNvSpPr/>
          <p:nvPr/>
        </p:nvSpPr>
        <p:spPr>
          <a:xfrm>
            <a:off x="11006624" y="355404"/>
            <a:ext cx="1311277" cy="1367066"/>
          </a:xfrm>
          <a:prstGeom prst="ellipse">
            <a:avLst/>
          </a:prstGeom>
          <a:solidFill>
            <a:srgbClr val="FFA366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prstName"/>
          <p:cNvSpPr/>
          <p:nvPr/>
        </p:nvSpPr>
        <p:spPr>
          <a:xfrm rot="21240000">
            <a:off x="-531251" y="-304680"/>
            <a:ext cx="3235083" cy="2357179"/>
          </a:xfrm>
          <a:prstGeom prst="cloud">
            <a:avLst/>
          </a:prstGeom>
          <a:solidFill>
            <a:srgbClr val="DDC0B6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" name="prstName"/>
          <p:cNvSpPr/>
          <p:nvPr/>
        </p:nvSpPr>
        <p:spPr>
          <a:xfrm rot="2340000">
            <a:off x="-1732324" y="5091820"/>
            <a:ext cx="4105936" cy="3431200"/>
          </a:xfrm>
          <a:prstGeom prst="blockArc">
            <a:avLst>
              <a:gd name="adj1" fmla="val 12120000"/>
              <a:gd name="adj2" fmla="val 20100000"/>
              <a:gd name="adj3" fmla="val 7221"/>
            </a:avLst>
          </a:prstGeom>
          <a:solidFill>
            <a:srgbClr val="DBC1A7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11" name="prstName"/>
          <p:cNvCxnSpPr/>
          <p:nvPr/>
        </p:nvCxnSpPr>
        <p:spPr>
          <a:xfrm rot="5400000">
            <a:off x="9475390" y="4258081"/>
            <a:ext cx="2870742" cy="2722039"/>
          </a:xfrm>
          <a:prstGeom prst="curvedConnector3">
            <a:avLst>
              <a:gd name="adj1" fmla="val 54262"/>
            </a:avLst>
          </a:prstGeom>
          <a:ln>
            <a:solidFill>
              <a:srgbClr val="CBA193">
                <a:alpha val="10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prstName"/>
          <p:cNvSpPr/>
          <p:nvPr/>
        </p:nvSpPr>
        <p:spPr>
          <a:xfrm>
            <a:off x="299329" y="231786"/>
            <a:ext cx="2695824" cy="1966940"/>
          </a:xfrm>
          <a:prstGeom prst="cloud">
            <a:avLst/>
          </a:prstGeom>
          <a:solidFill>
            <a:srgbClr val="FFE7D8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358589" y="6154682"/>
            <a:ext cx="7477760" cy="3962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000" b="1" i="0" kern="1200" spc="0" normalizeH="0" baseline="0">
                <a:solidFill>
                  <a:srgbClr val="533227"/>
                </a:solidFill>
                <a:latin typeface="MV Boli"/>
                <a:ea typeface="MV Boli"/>
                <a:cs typeface="MV Boli"/>
              </a:rPr>
              <a:t>2024.01.15 ~ 2024.02.19</a:t>
            </a:r>
          </a:p>
        </p:txBody>
      </p:sp>
    </p:spTree>
    <p:extLst>
      <p:ext uri="{BB962C8B-B14F-4D97-AF65-F5344CB8AC3E}">
        <p14:creationId xmlns:p14="http://schemas.microsoft.com/office/powerpoint/2010/main" val="17920092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9EB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stName"/>
          <p:cNvSpPr/>
          <p:nvPr/>
        </p:nvSpPr>
        <p:spPr>
          <a:xfrm>
            <a:off x="-30805" y="826770"/>
            <a:ext cx="1054425" cy="6035519"/>
          </a:xfrm>
          <a:prstGeom prst="rightBracket">
            <a:avLst>
              <a:gd name="adj" fmla="val 123235"/>
            </a:avLst>
          </a:prstGeom>
          <a:ln w="19050">
            <a:solidFill>
              <a:srgbClr val="CBA193">
                <a:alpha val="10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97184" y="1025211"/>
            <a:ext cx="471170" cy="56388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2900" b="0" i="0">
                <a:solidFill>
                  <a:srgbClr val="333333"/>
                </a:solidFill>
                <a:latin typeface="Noto Sans KR"/>
                <a:ea typeface="Noto Sans KR"/>
                <a:cs typeface="Noto Sans KR"/>
              </a:rPr>
              <a:t>①②</a:t>
            </a:r>
            <a:r>
              <a:rPr lang="en-US" altLang="ko-KR" sz="4500" b="0" i="0">
                <a:solidFill>
                  <a:srgbClr val="7C4B3B"/>
                </a:solidFill>
                <a:latin typeface="Noto Sans KR"/>
                <a:ea typeface="Noto Sans KR"/>
                <a:cs typeface="Noto Sans KR"/>
              </a:rPr>
              <a:t>❸</a:t>
            </a:r>
            <a:r>
              <a:rPr lang="en-US" altLang="ko-KR" sz="2900" b="0" i="0">
                <a:solidFill>
                  <a:srgbClr val="333333"/>
                </a:solidFill>
                <a:latin typeface="Noto Sans KR"/>
                <a:ea typeface="Noto Sans KR"/>
                <a:cs typeface="Noto Sans KR"/>
              </a:rPr>
              <a:t>④⑤⑥⑦⑧⑨⑩</a:t>
            </a: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2900" b="0" i="0">
                <a:solidFill>
                  <a:srgbClr val="333333"/>
                </a:solidFill>
                <a:latin typeface="Noto Sans KR"/>
                <a:ea typeface="Noto Sans KR"/>
                <a:cs typeface="Noto Sans KR"/>
              </a:rPr>
              <a:t>⑪⑫</a:t>
            </a:r>
            <a:endParaRPr kumimoji="0" lang="en-US" altLang="ko-KR" sz="2900" b="1" i="0" kern="1200" spc="0" normalizeH="0" baseline="0">
              <a:latin typeface="MV Boli"/>
              <a:ea typeface="MV Boli"/>
              <a:cs typeface="MV Boli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-81074" y="84018"/>
            <a:ext cx="5537835" cy="838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4900" b="1" i="0" kern="1200" spc="0" normalizeH="0" baseline="0">
                <a:latin typeface="MV Boli"/>
                <a:ea typeface="MV Boli"/>
                <a:cs typeface="MV Boli"/>
              </a:rPr>
              <a:t>PRODUCT PAGE</a:t>
            </a:r>
          </a:p>
        </p:txBody>
      </p:sp>
      <p:pic>
        <p:nvPicPr>
          <p:cNvPr id="5" name="Pic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995442" y="922434"/>
            <a:ext cx="2922193" cy="5836929"/>
          </a:xfrm>
          <a:prstGeom prst="rect">
            <a:avLst/>
          </a:prstGeom>
        </p:spPr>
      </p:pic>
      <p:pic>
        <p:nvPicPr>
          <p:cNvPr id="6" name="Pic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505735" y="1521246"/>
            <a:ext cx="4149281" cy="4059766"/>
          </a:xfrm>
          <a:prstGeom prst="rect">
            <a:avLst/>
          </a:prstGeom>
        </p:spPr>
      </p:pic>
      <p:sp>
        <p:nvSpPr>
          <p:cNvPr id="7" name="prstName"/>
          <p:cNvSpPr/>
          <p:nvPr/>
        </p:nvSpPr>
        <p:spPr>
          <a:xfrm>
            <a:off x="4039879" y="993182"/>
            <a:ext cx="2839683" cy="133351"/>
          </a:xfrm>
          <a:prstGeom prst="rect">
            <a:avLst/>
          </a:prstGeom>
          <a:noFill/>
          <a:ln w="12700">
            <a:solidFill>
              <a:srgbClr val="683333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prstName"/>
          <p:cNvSpPr/>
          <p:nvPr/>
        </p:nvSpPr>
        <p:spPr>
          <a:xfrm rot="16140000" flipH="1">
            <a:off x="3477702" y="960794"/>
            <a:ext cx="484082" cy="623094"/>
          </a:xfrm>
          <a:prstGeom prst="bentArrow">
            <a:avLst>
              <a:gd name="adj1" fmla="val 0"/>
              <a:gd name="adj2" fmla="val 8947"/>
              <a:gd name="adj3" fmla="val 9129"/>
              <a:gd name="adj4" fmla="val 18366"/>
            </a:avLst>
          </a:prstGeom>
          <a:noFill/>
          <a:ln w="1270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442085" y="1519139"/>
            <a:ext cx="2490470" cy="914400"/>
          </a:xfrm>
          <a:prstGeom prst="rect">
            <a:avLst/>
          </a:prstGeom>
          <a:ln w="12700">
            <a:solidFill>
              <a:srgbClr val="404040">
                <a:alpha val="100000"/>
              </a:srgbClr>
            </a:solidFill>
          </a:ln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상세정보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/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리뷰/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Q&amp;A 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등이</a:t>
            </a:r>
            <a:b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상단바에 고정 되어</a:t>
            </a:r>
            <a:b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클릭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시 원하는 카테고리로 이동</a:t>
            </a:r>
            <a:endParaRPr kumimoji="0" lang="en-US" altLang="ko-KR" sz="1200" b="1" i="0" kern="1200" spc="0" normalizeH="0" baseline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10" name="prstName"/>
          <p:cNvSpPr/>
          <p:nvPr/>
        </p:nvSpPr>
        <p:spPr>
          <a:xfrm flipV="1">
            <a:off x="4040437" y="2435653"/>
            <a:ext cx="242794" cy="259310"/>
          </a:xfrm>
          <a:prstGeom prst="corner">
            <a:avLst>
              <a:gd name="adj1" fmla="val 33963"/>
              <a:gd name="adj2" fmla="val 31024"/>
            </a:avLst>
          </a:prstGeom>
          <a:solidFill>
            <a:srgbClr val="9C4D4D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1" name="prstName"/>
          <p:cNvSpPr/>
          <p:nvPr/>
        </p:nvSpPr>
        <p:spPr>
          <a:xfrm rot="10800000" flipV="1">
            <a:off x="6655367" y="6462215"/>
            <a:ext cx="242794" cy="259310"/>
          </a:xfrm>
          <a:prstGeom prst="corner">
            <a:avLst>
              <a:gd name="adj1" fmla="val 33963"/>
              <a:gd name="adj2" fmla="val 31024"/>
            </a:avLst>
          </a:prstGeom>
          <a:solidFill>
            <a:srgbClr val="9C4D4D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2" name="prstName"/>
          <p:cNvSpPr/>
          <p:nvPr/>
        </p:nvSpPr>
        <p:spPr>
          <a:xfrm rot="10800000" flipV="1">
            <a:off x="3755950" y="3627071"/>
            <a:ext cx="812804" cy="175943"/>
          </a:xfrm>
          <a:prstGeom prst="rightArrow">
            <a:avLst>
              <a:gd name="adj1" fmla="val 6788"/>
              <a:gd name="adj2" fmla="val 58009"/>
            </a:avLst>
          </a:prstGeom>
          <a:solidFill>
            <a:srgbClr val="9C4D4D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063116" y="3391754"/>
            <a:ext cx="1633220" cy="640080"/>
          </a:xfrm>
          <a:prstGeom prst="rect">
            <a:avLst/>
          </a:prstGeom>
          <a:ln w="12700">
            <a:solidFill>
              <a:srgbClr val="404040">
                <a:alpha val="100000"/>
              </a:srgbClr>
            </a:solidFill>
          </a:ln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영양정보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, 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상세정보 설명글</a:t>
            </a:r>
            <a:endParaRPr kumimoji="0" lang="en-US" altLang="ko-KR" sz="1200" b="1" i="0" kern="1200" spc="0" normalizeH="0" baseline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14" name="prstName"/>
          <p:cNvSpPr/>
          <p:nvPr/>
        </p:nvSpPr>
        <p:spPr>
          <a:xfrm>
            <a:off x="8915127" y="1571674"/>
            <a:ext cx="1351415" cy="184825"/>
          </a:xfrm>
          <a:prstGeom prst="rect">
            <a:avLst/>
          </a:prstGeom>
          <a:noFill/>
          <a:ln w="12700">
            <a:solidFill>
              <a:srgbClr val="683333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prstName"/>
          <p:cNvSpPr/>
          <p:nvPr/>
        </p:nvSpPr>
        <p:spPr>
          <a:xfrm>
            <a:off x="10266407" y="3619556"/>
            <a:ext cx="1351415" cy="184825"/>
          </a:xfrm>
          <a:prstGeom prst="rect">
            <a:avLst/>
          </a:prstGeom>
          <a:noFill/>
          <a:ln w="12700">
            <a:solidFill>
              <a:srgbClr val="683333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6" name="prstName"/>
          <p:cNvSpPr/>
          <p:nvPr/>
        </p:nvSpPr>
        <p:spPr>
          <a:xfrm>
            <a:off x="8988760" y="1126908"/>
            <a:ext cx="507617" cy="444759"/>
          </a:xfrm>
          <a:prstGeom prst="bentArrow">
            <a:avLst>
              <a:gd name="adj1" fmla="val 0"/>
              <a:gd name="adj2" fmla="val 7384"/>
              <a:gd name="adj3" fmla="val 9187"/>
              <a:gd name="adj4" fmla="val 0"/>
            </a:avLst>
          </a:prstGeom>
          <a:solidFill>
            <a:srgbClr val="9C4D4D">
              <a:alpha val="100000"/>
            </a:srgbClr>
          </a:solidFill>
          <a:ln w="1270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9495790" y="797144"/>
            <a:ext cx="2490470" cy="640080"/>
          </a:xfrm>
          <a:prstGeom prst="rect">
            <a:avLst/>
          </a:prstGeom>
          <a:ln w="12700">
            <a:solidFill>
              <a:srgbClr val="404040">
                <a:alpha val="100000"/>
              </a:srgbClr>
            </a:solidFill>
          </a:ln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해당 제품 상세보기 하단에</a:t>
            </a:r>
            <a:b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위치한 제품후기 목록(리뷰)</a:t>
            </a:r>
            <a:endParaRPr kumimoji="0" lang="en-US" altLang="ko-KR" sz="1200" b="1" i="0" kern="1200" spc="0" normalizeH="0" baseline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18" name="prstName"/>
          <p:cNvSpPr/>
          <p:nvPr/>
        </p:nvSpPr>
        <p:spPr>
          <a:xfrm rot="16140000" flipH="1" flipV="1">
            <a:off x="9950056" y="4733310"/>
            <a:ext cx="2032936" cy="175943"/>
          </a:xfrm>
          <a:prstGeom prst="rightArrow">
            <a:avLst>
              <a:gd name="adj1" fmla="val 6788"/>
              <a:gd name="adj2" fmla="val 58009"/>
            </a:avLst>
          </a:prstGeom>
          <a:solidFill>
            <a:srgbClr val="9C4D4D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9164320" y="5853649"/>
            <a:ext cx="2490470" cy="640080"/>
          </a:xfrm>
          <a:prstGeom prst="rect">
            <a:avLst/>
          </a:prstGeom>
          <a:ln w="12700">
            <a:solidFill>
              <a:srgbClr val="404040">
                <a:alpha val="100000"/>
              </a:srgbClr>
            </a:solidFill>
          </a:ln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해당 제품 상세보기 하단에</a:t>
            </a:r>
            <a:b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위치한 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Q&amp;A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목록</a:t>
            </a:r>
            <a:endParaRPr kumimoji="0" lang="en-US" altLang="ko-KR" sz="1200" b="1" i="0" kern="1200" spc="0" normalizeH="0" baseline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706078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9EB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stName"/>
          <p:cNvSpPr/>
          <p:nvPr/>
        </p:nvSpPr>
        <p:spPr>
          <a:xfrm>
            <a:off x="-30805" y="826770"/>
            <a:ext cx="1054425" cy="6035519"/>
          </a:xfrm>
          <a:prstGeom prst="rightBracket">
            <a:avLst>
              <a:gd name="adj" fmla="val 123235"/>
            </a:avLst>
          </a:prstGeom>
          <a:ln w="19050">
            <a:solidFill>
              <a:srgbClr val="CBA193">
                <a:alpha val="10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97184" y="1025211"/>
            <a:ext cx="471170" cy="56388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2900" b="0" i="0">
                <a:solidFill>
                  <a:srgbClr val="333333"/>
                </a:solidFill>
                <a:latin typeface="Noto Sans KR"/>
                <a:ea typeface="Noto Sans KR"/>
                <a:cs typeface="Noto Sans KR"/>
              </a:rPr>
              <a:t>①②③</a:t>
            </a:r>
            <a:r>
              <a:rPr lang="en-US" altLang="ko-KR" sz="4500" b="0" i="0">
                <a:solidFill>
                  <a:srgbClr val="7C4B3B"/>
                </a:solidFill>
                <a:latin typeface="Noto Sans KR"/>
                <a:ea typeface="Noto Sans KR"/>
                <a:cs typeface="Noto Sans KR"/>
              </a:rPr>
              <a:t>❹</a:t>
            </a:r>
            <a:r>
              <a:rPr lang="en-US" altLang="ko-KR" sz="2900" b="0" i="0">
                <a:solidFill>
                  <a:srgbClr val="333333"/>
                </a:solidFill>
                <a:latin typeface="Noto Sans KR"/>
                <a:ea typeface="Noto Sans KR"/>
                <a:cs typeface="Noto Sans KR"/>
              </a:rPr>
              <a:t>⑤⑥⑦⑧⑨⑩</a:t>
            </a: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2900" b="0" i="0">
                <a:solidFill>
                  <a:srgbClr val="333333"/>
                </a:solidFill>
                <a:latin typeface="Noto Sans KR"/>
                <a:ea typeface="Noto Sans KR"/>
                <a:cs typeface="Noto Sans KR"/>
              </a:rPr>
              <a:t>⑪⑫</a:t>
            </a:r>
            <a:endParaRPr kumimoji="0" lang="en-US" altLang="ko-KR" sz="2900" b="1" i="0" kern="1200" spc="0" normalizeH="0" baseline="0">
              <a:latin typeface="MV Boli"/>
              <a:ea typeface="MV Boli"/>
              <a:cs typeface="MV Boli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-131875" y="64968"/>
            <a:ext cx="5780133" cy="7620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4400" b="1" i="0" kern="1200" spc="0" normalizeH="0" baseline="0">
                <a:latin typeface="MV Boli"/>
                <a:ea typeface="MV Boli"/>
                <a:cs typeface="MV Boli"/>
              </a:rPr>
              <a:t>SHOPPING BASKET</a:t>
            </a:r>
          </a:p>
        </p:txBody>
      </p:sp>
      <p:grpSp>
        <p:nvGrpSpPr>
          <p:cNvPr id="5" name="group"/>
          <p:cNvGrpSpPr/>
          <p:nvPr/>
        </p:nvGrpSpPr>
        <p:grpSpPr>
          <a:xfrm>
            <a:off x="1315698" y="4877435"/>
            <a:ext cx="5813425" cy="1786255"/>
            <a:chOff x="6090920" y="4754245"/>
            <a:chExt cx="5813425" cy="1786255"/>
          </a:xfrm>
        </p:grpSpPr>
        <p:pic>
          <p:nvPicPr>
            <p:cNvPr id="6" name="Pic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091128" y="4754767"/>
              <a:ext cx="5813460" cy="1786165"/>
            </a:xfrm>
            <a:prstGeom prst="rect">
              <a:avLst/>
            </a:prstGeom>
          </p:spPr>
        </p:pic>
        <p:sp>
          <p:nvSpPr>
            <p:cNvPr id="7" name="prstName"/>
            <p:cNvSpPr/>
            <p:nvPr/>
          </p:nvSpPr>
          <p:spPr>
            <a:xfrm>
              <a:off x="11236284" y="4773718"/>
              <a:ext cx="668660" cy="253375"/>
            </a:xfrm>
            <a:prstGeom prst="ellipse">
              <a:avLst/>
            </a:prstGeom>
            <a:noFill/>
            <a:ln w="12700">
              <a:solidFill>
                <a:srgbClr val="9C4D4D">
                  <a:alpha val="100000"/>
                </a:srgbClr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8" name="prstName"/>
            <p:cNvSpPr/>
            <p:nvPr/>
          </p:nvSpPr>
          <p:spPr>
            <a:xfrm>
              <a:off x="8556574" y="5839895"/>
              <a:ext cx="1555120" cy="701042"/>
            </a:xfrm>
            <a:prstGeom prst="rect">
              <a:avLst/>
            </a:prstGeom>
            <a:noFill/>
            <a:ln w="12700">
              <a:solidFill>
                <a:srgbClr val="9C4D4D">
                  <a:alpha val="100000"/>
                </a:srgbClr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9" name="prstName"/>
            <p:cNvSpPr/>
            <p:nvPr/>
          </p:nvSpPr>
          <p:spPr>
            <a:xfrm rot="9180000" flipV="1">
              <a:off x="9940163" y="5233075"/>
              <a:ext cx="1471871" cy="175943"/>
            </a:xfrm>
            <a:prstGeom prst="rightArrow">
              <a:avLst>
                <a:gd name="adj1" fmla="val 6788"/>
                <a:gd name="adj2" fmla="val 58009"/>
              </a:avLst>
            </a:prstGeom>
            <a:solidFill>
              <a:srgbClr val="9C4D4D">
                <a:alpha val="100000"/>
              </a:srgbClr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pic>
        <p:nvPicPr>
          <p:cNvPr id="10" name="Pic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434723" y="827195"/>
            <a:ext cx="5121588" cy="3805765"/>
          </a:xfrm>
          <a:prstGeom prst="rect">
            <a:avLst/>
          </a:prstGeom>
        </p:spPr>
      </p:pic>
      <p:sp>
        <p:nvSpPr>
          <p:cNvPr id="11" name="prstName"/>
          <p:cNvSpPr/>
          <p:nvPr/>
        </p:nvSpPr>
        <p:spPr>
          <a:xfrm>
            <a:off x="3599509" y="1266873"/>
            <a:ext cx="555851" cy="184825"/>
          </a:xfrm>
          <a:prstGeom prst="rect">
            <a:avLst/>
          </a:prstGeom>
          <a:noFill/>
          <a:ln w="12700">
            <a:solidFill>
              <a:srgbClr val="683333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2" name="prstName"/>
          <p:cNvSpPr/>
          <p:nvPr/>
        </p:nvSpPr>
        <p:spPr>
          <a:xfrm>
            <a:off x="3605859" y="1996488"/>
            <a:ext cx="212949" cy="1846325"/>
          </a:xfrm>
          <a:prstGeom prst="rect">
            <a:avLst/>
          </a:prstGeom>
          <a:noFill/>
          <a:ln w="1905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prstName"/>
          <p:cNvSpPr/>
          <p:nvPr/>
        </p:nvSpPr>
        <p:spPr>
          <a:xfrm>
            <a:off x="5653966" y="2701973"/>
            <a:ext cx="1193807" cy="502663"/>
          </a:xfrm>
          <a:prstGeom prst="rect">
            <a:avLst/>
          </a:prstGeom>
          <a:noFill/>
          <a:ln w="12700">
            <a:solidFill>
              <a:srgbClr val="683333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4" name="prstName"/>
          <p:cNvSpPr/>
          <p:nvPr/>
        </p:nvSpPr>
        <p:spPr>
          <a:xfrm rot="20220000" flipV="1">
            <a:off x="6804830" y="2460005"/>
            <a:ext cx="1159890" cy="175943"/>
          </a:xfrm>
          <a:prstGeom prst="rightArrow">
            <a:avLst>
              <a:gd name="adj1" fmla="val 6788"/>
              <a:gd name="adj2" fmla="val 58009"/>
            </a:avLst>
          </a:prstGeom>
          <a:solidFill>
            <a:srgbClr val="9C4D4D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prstName"/>
          <p:cNvSpPr/>
          <p:nvPr/>
        </p:nvSpPr>
        <p:spPr>
          <a:xfrm>
            <a:off x="3253656" y="1349157"/>
            <a:ext cx="346106" cy="995050"/>
          </a:xfrm>
          <a:prstGeom prst="leftBracket">
            <a:avLst>
              <a:gd name="adj" fmla="val 8333"/>
            </a:avLst>
          </a:prstGeom>
          <a:ln w="12700">
            <a:solidFill>
              <a:srgbClr val="9C4D4D">
                <a:alpha val="10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16" name="group"/>
          <p:cNvGrpSpPr/>
          <p:nvPr/>
        </p:nvGrpSpPr>
        <p:grpSpPr>
          <a:xfrm>
            <a:off x="7852420" y="1687189"/>
            <a:ext cx="4051935" cy="1498600"/>
            <a:chOff x="6090920" y="2343785"/>
            <a:chExt cx="4051935" cy="1498600"/>
          </a:xfrm>
        </p:grpSpPr>
        <p:pic>
          <p:nvPicPr>
            <p:cNvPr id="17" name="Pic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6091422" y="2344419"/>
              <a:ext cx="1800071" cy="542878"/>
            </a:xfrm>
            <a:prstGeom prst="rect">
              <a:avLst/>
            </a:prstGeom>
            <a:ln>
              <a:solidFill>
                <a:srgbClr val="9C4D4D">
                  <a:alpha val="100000"/>
                </a:srgbClr>
              </a:solidFill>
            </a:ln>
          </p:spPr>
        </p:pic>
        <p:pic>
          <p:nvPicPr>
            <p:cNvPr id="18" name="Pic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7114230" y="3068645"/>
              <a:ext cx="3029040" cy="773982"/>
            </a:xfrm>
            <a:prstGeom prst="rect">
              <a:avLst/>
            </a:prstGeom>
          </p:spPr>
        </p:pic>
        <p:sp>
          <p:nvSpPr>
            <p:cNvPr id="19" name="prstName"/>
            <p:cNvSpPr/>
            <p:nvPr/>
          </p:nvSpPr>
          <p:spPr>
            <a:xfrm>
              <a:off x="6816665" y="2607733"/>
              <a:ext cx="241301" cy="215901"/>
            </a:xfrm>
            <a:prstGeom prst="ellipse">
              <a:avLst/>
            </a:prstGeom>
            <a:noFill/>
            <a:ln w="12700">
              <a:solidFill>
                <a:srgbClr val="9C4D4D">
                  <a:alpha val="100000"/>
                </a:srgbClr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0" name="prstName"/>
            <p:cNvSpPr/>
            <p:nvPr/>
          </p:nvSpPr>
          <p:spPr>
            <a:xfrm rot="3060000" flipV="1">
              <a:off x="6930350" y="2872880"/>
              <a:ext cx="412523" cy="175943"/>
            </a:xfrm>
            <a:prstGeom prst="rightArrow">
              <a:avLst>
                <a:gd name="adj1" fmla="val 6788"/>
                <a:gd name="adj2" fmla="val 58009"/>
              </a:avLst>
            </a:prstGeom>
            <a:solidFill>
              <a:srgbClr val="9C4D4D">
                <a:alpha val="100000"/>
              </a:srgbClr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1" name="prstName"/>
            <p:cNvSpPr/>
            <p:nvPr/>
          </p:nvSpPr>
          <p:spPr>
            <a:xfrm>
              <a:off x="7127166" y="3426887"/>
              <a:ext cx="2984528" cy="377826"/>
            </a:xfrm>
            <a:prstGeom prst="rect">
              <a:avLst/>
            </a:prstGeom>
            <a:noFill/>
            <a:ln w="12700">
              <a:solidFill>
                <a:srgbClr val="9C4D4D">
                  <a:alpha val="100000"/>
                </a:srgbClr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22" name="prstName"/>
          <p:cNvSpPr/>
          <p:nvPr/>
        </p:nvSpPr>
        <p:spPr>
          <a:xfrm rot="16140000" flipH="1">
            <a:off x="2732705" y="1422944"/>
            <a:ext cx="413212" cy="623094"/>
          </a:xfrm>
          <a:prstGeom prst="bentArrow">
            <a:avLst>
              <a:gd name="adj1" fmla="val 0"/>
              <a:gd name="adj2" fmla="val 8947"/>
              <a:gd name="adj3" fmla="val 9129"/>
              <a:gd name="adj4" fmla="val 18366"/>
            </a:avLst>
          </a:prstGeom>
          <a:noFill/>
          <a:ln w="1270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1163320" y="1996659"/>
            <a:ext cx="1974850" cy="1188720"/>
          </a:xfrm>
          <a:prstGeom prst="rect">
            <a:avLst/>
          </a:prstGeom>
          <a:ln w="12700">
            <a:solidFill>
              <a:srgbClr val="404040">
                <a:alpha val="100000"/>
              </a:srgbClr>
            </a:solidFill>
          </a:ln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장바구니에서 전체 선택</a:t>
            </a:r>
            <a:b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체크박스를 이용하여</a:t>
            </a:r>
            <a:endParaRPr kumimoji="0" lang="en-US" altLang="ko-KR" sz="1200" b="1" i="0" kern="1200" spc="0" normalizeH="0" baseline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한번에 체크 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on/off</a:t>
            </a:r>
            <a:b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활용 가능</a:t>
            </a:r>
            <a:endParaRPr kumimoji="0" lang="en-US" altLang="ko-KR" sz="1200" b="1" i="0" kern="1200" spc="0" normalizeH="0" baseline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255078" y="217389"/>
            <a:ext cx="2649220" cy="914400"/>
          </a:xfrm>
          <a:prstGeom prst="rect">
            <a:avLst/>
          </a:prstGeom>
          <a:ln w="12700">
            <a:solidFill>
              <a:srgbClr val="404040">
                <a:alpha val="100000"/>
              </a:srgbClr>
            </a:solidFill>
          </a:ln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상세페이지 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→ 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장바구니 담기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클릭</a:t>
            </a:r>
            <a:b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메인페이지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→ 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카트 아이콘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클릭</a:t>
            </a:r>
            <a:b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위와 같은 경로로 이동 가능</a:t>
            </a:r>
            <a:endParaRPr kumimoji="0" lang="en-US" altLang="ko-KR" sz="1200" b="1" i="0" kern="1200" spc="0" normalizeH="0" baseline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512123" y="3318094"/>
            <a:ext cx="2184452" cy="1188720"/>
          </a:xfrm>
          <a:prstGeom prst="rect">
            <a:avLst/>
          </a:prstGeom>
          <a:ln w="12700">
            <a:solidFill>
              <a:srgbClr val="404040">
                <a:alpha val="100000"/>
              </a:srgbClr>
            </a:solidFill>
          </a:ln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- + 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로 수량 변경 가능</a:t>
            </a:r>
            <a:b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수량을 변경 후 변경 버튼을</a:t>
            </a:r>
            <a:b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누르면 상품금액과 </a:t>
            </a:r>
            <a:b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총 수량이 변경되어 출력</a:t>
            </a:r>
            <a:endParaRPr kumimoji="0" lang="en-US" altLang="ko-KR" sz="1200" b="1" i="0" kern="1200" spc="0" normalizeH="0" baseline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26" name="prstName"/>
          <p:cNvSpPr/>
          <p:nvPr/>
        </p:nvSpPr>
        <p:spPr>
          <a:xfrm>
            <a:off x="8353372" y="2241337"/>
            <a:ext cx="533403" cy="623564"/>
          </a:xfrm>
          <a:prstGeom prst="corner">
            <a:avLst>
              <a:gd name="adj1" fmla="val 0"/>
              <a:gd name="adj2" fmla="val 0"/>
            </a:avLst>
          </a:prstGeom>
          <a:ln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7" name="prstName"/>
          <p:cNvSpPr/>
          <p:nvPr/>
        </p:nvSpPr>
        <p:spPr>
          <a:xfrm rot="5340000" flipV="1">
            <a:off x="8293161" y="3139056"/>
            <a:ext cx="742728" cy="175943"/>
          </a:xfrm>
          <a:prstGeom prst="rightArrow">
            <a:avLst>
              <a:gd name="adj1" fmla="val 6788"/>
              <a:gd name="adj2" fmla="val 58009"/>
            </a:avLst>
          </a:prstGeom>
          <a:solidFill>
            <a:srgbClr val="9C4D4D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8" name="prstName"/>
          <p:cNvSpPr/>
          <p:nvPr/>
        </p:nvSpPr>
        <p:spPr>
          <a:xfrm>
            <a:off x="3723556" y="4079669"/>
            <a:ext cx="4490115" cy="408306"/>
          </a:xfrm>
          <a:prstGeom prst="rect">
            <a:avLst/>
          </a:prstGeom>
          <a:noFill/>
          <a:ln w="12700">
            <a:solidFill>
              <a:srgbClr val="683333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9" name="prstName"/>
          <p:cNvSpPr/>
          <p:nvPr/>
        </p:nvSpPr>
        <p:spPr>
          <a:xfrm flipV="1">
            <a:off x="8062930" y="4487587"/>
            <a:ext cx="507617" cy="564276"/>
          </a:xfrm>
          <a:prstGeom prst="bentArrow">
            <a:avLst>
              <a:gd name="adj1" fmla="val 0"/>
              <a:gd name="adj2" fmla="val 7384"/>
              <a:gd name="adj3" fmla="val 9187"/>
              <a:gd name="adj4" fmla="val 0"/>
            </a:avLst>
          </a:prstGeom>
          <a:solidFill>
            <a:srgbClr val="9C4D4D">
              <a:alpha val="100000"/>
            </a:srgbClr>
          </a:solidFill>
          <a:ln w="1270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8569960" y="4623654"/>
            <a:ext cx="2907628" cy="914400"/>
          </a:xfrm>
          <a:prstGeom prst="rect">
            <a:avLst/>
          </a:prstGeom>
          <a:ln w="12700">
            <a:solidFill>
              <a:srgbClr val="404040">
                <a:alpha val="100000"/>
              </a:srgbClr>
            </a:solidFill>
          </a:ln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구매하기를 원하는 상품들을</a:t>
            </a:r>
            <a:b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담아 최종 주문 금액 확인 후 주문하기</a:t>
            </a:r>
            <a:b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버튼을 누르면 결제 페이지로 이동</a:t>
            </a:r>
            <a:endParaRPr kumimoji="0" lang="en-US" altLang="ko-KR" sz="1200" b="1" i="0" kern="1200" spc="0" normalizeH="0" baseline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626850" y="5611079"/>
            <a:ext cx="1943693" cy="1188720"/>
          </a:xfrm>
          <a:prstGeom prst="rect">
            <a:avLst/>
          </a:prstGeom>
          <a:ln w="12700">
            <a:solidFill>
              <a:srgbClr val="404040">
                <a:alpha val="100000"/>
              </a:srgbClr>
            </a:solidFill>
          </a:ln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체크 박스를 이용해 </a:t>
            </a:r>
            <a:endParaRPr kumimoji="0" lang="en-US" altLang="ko-KR" sz="1200" b="1" i="0" kern="1200" spc="0" normalizeH="0" baseline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선택 삭제를 할 경우 </a:t>
            </a:r>
            <a:b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상품 주문 수량의 값이 </a:t>
            </a:r>
            <a:b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꼭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1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이상이어야 함</a:t>
            </a:r>
            <a:endParaRPr kumimoji="0" lang="en-US" altLang="ko-KR" sz="1200" b="1" i="0" kern="1200" spc="0" normalizeH="0" baseline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32" name="prstName"/>
          <p:cNvSpPr/>
          <p:nvPr/>
        </p:nvSpPr>
        <p:spPr>
          <a:xfrm rot="5340000" flipV="1">
            <a:off x="6480703" y="5380653"/>
            <a:ext cx="654729" cy="175943"/>
          </a:xfrm>
          <a:prstGeom prst="rightArrow">
            <a:avLst>
              <a:gd name="adj1" fmla="val 6788"/>
              <a:gd name="adj2" fmla="val 58009"/>
            </a:avLst>
          </a:prstGeom>
          <a:solidFill>
            <a:srgbClr val="9C4D4D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3" name="prstName"/>
          <p:cNvSpPr/>
          <p:nvPr/>
        </p:nvSpPr>
        <p:spPr>
          <a:xfrm>
            <a:off x="3433372" y="820207"/>
            <a:ext cx="721995" cy="311834"/>
          </a:xfrm>
          <a:prstGeom prst="rect">
            <a:avLst/>
          </a:prstGeom>
          <a:noFill/>
          <a:ln w="2540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6078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9EB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stName"/>
          <p:cNvSpPr/>
          <p:nvPr/>
        </p:nvSpPr>
        <p:spPr>
          <a:xfrm>
            <a:off x="-30805" y="826770"/>
            <a:ext cx="1054425" cy="6035519"/>
          </a:xfrm>
          <a:prstGeom prst="rightBracket">
            <a:avLst>
              <a:gd name="adj" fmla="val 123235"/>
            </a:avLst>
          </a:prstGeom>
          <a:ln w="19050">
            <a:solidFill>
              <a:srgbClr val="CBA193">
                <a:alpha val="10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97184" y="1025211"/>
            <a:ext cx="471170" cy="53949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2900" b="0" i="0">
                <a:solidFill>
                  <a:srgbClr val="333333"/>
                </a:solidFill>
                <a:latin typeface="Noto Sans KR"/>
                <a:ea typeface="Noto Sans KR"/>
                <a:cs typeface="Noto Sans KR"/>
              </a:rPr>
              <a:t>①②③④</a:t>
            </a: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4500" b="0" i="0">
                <a:solidFill>
                  <a:srgbClr val="7C4B3B"/>
                </a:solidFill>
                <a:latin typeface="Noto Sans KR"/>
                <a:ea typeface="Noto Sans KR"/>
                <a:cs typeface="Noto Sans KR"/>
              </a:rPr>
              <a:t>❺</a:t>
            </a:r>
            <a:r>
              <a:rPr lang="en-US" altLang="ko-KR" sz="2900" b="0" i="0">
                <a:solidFill>
                  <a:srgbClr val="333333"/>
                </a:solidFill>
                <a:latin typeface="Noto Sans KR"/>
                <a:ea typeface="Noto Sans KR"/>
                <a:cs typeface="Noto Sans KR"/>
              </a:rPr>
              <a:t>⑥⑦⑧⑨⑩</a:t>
            </a: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2900" b="0" i="0">
                <a:solidFill>
                  <a:srgbClr val="333333"/>
                </a:solidFill>
                <a:latin typeface="Noto Sans KR"/>
                <a:ea typeface="Noto Sans KR"/>
                <a:cs typeface="Noto Sans KR"/>
              </a:rPr>
              <a:t>⑪⑫</a:t>
            </a:r>
            <a:endParaRPr kumimoji="0" lang="en-US" altLang="ko-KR" sz="2900" b="1" i="0" kern="1200" spc="0" normalizeH="0" baseline="0">
              <a:latin typeface="MV Boli"/>
              <a:ea typeface="MV Boli"/>
              <a:cs typeface="MV Boli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-131875" y="64968"/>
            <a:ext cx="4268136" cy="7620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4400" b="1" i="0" kern="1200" spc="0" normalizeH="0" baseline="0">
                <a:latin typeface="MV Boli"/>
                <a:ea typeface="MV Boli"/>
                <a:cs typeface="MV Boli"/>
              </a:rPr>
              <a:t>ORDER PAGE</a:t>
            </a:r>
          </a:p>
        </p:txBody>
      </p:sp>
      <p:pic>
        <p:nvPicPr>
          <p:cNvPr id="5" name="Pic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903908" y="274994"/>
            <a:ext cx="4468824" cy="6368423"/>
          </a:xfrm>
          <a:prstGeom prst="rect">
            <a:avLst/>
          </a:prstGeom>
        </p:spPr>
      </p:pic>
      <p:pic>
        <p:nvPicPr>
          <p:cNvPr id="6" name="Pic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379493" y="1545949"/>
            <a:ext cx="1922652" cy="1627508"/>
          </a:xfrm>
          <a:prstGeom prst="rect">
            <a:avLst/>
          </a:prstGeom>
          <a:ln w="12700">
            <a:solidFill>
              <a:srgbClr val="9C4D4D">
                <a:alpha val="100000"/>
              </a:srgbClr>
            </a:solidFill>
          </a:ln>
        </p:spPr>
      </p:pic>
      <p:sp>
        <p:nvSpPr>
          <p:cNvPr id="7" name="prstName"/>
          <p:cNvSpPr/>
          <p:nvPr/>
        </p:nvSpPr>
        <p:spPr>
          <a:xfrm>
            <a:off x="4885906" y="961438"/>
            <a:ext cx="1200562" cy="980716"/>
          </a:xfrm>
          <a:prstGeom prst="rect">
            <a:avLst/>
          </a:prstGeom>
          <a:noFill/>
          <a:ln w="12700">
            <a:solidFill>
              <a:srgbClr val="683333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prstName"/>
          <p:cNvSpPr/>
          <p:nvPr/>
        </p:nvSpPr>
        <p:spPr>
          <a:xfrm rot="10800000" flipV="1">
            <a:off x="3807886" y="1149666"/>
            <a:ext cx="1072019" cy="175943"/>
          </a:xfrm>
          <a:prstGeom prst="rightArrow">
            <a:avLst>
              <a:gd name="adj1" fmla="val 6788"/>
              <a:gd name="adj2" fmla="val 58009"/>
            </a:avLst>
          </a:prstGeom>
          <a:solidFill>
            <a:srgbClr val="9C4D4D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624446" y="959704"/>
            <a:ext cx="2178685" cy="1188720"/>
          </a:xfrm>
          <a:prstGeom prst="rect">
            <a:avLst/>
          </a:prstGeom>
          <a:ln w="12700">
            <a:solidFill>
              <a:srgbClr val="404040">
                <a:alpha val="100000"/>
              </a:srgbClr>
            </a:solidFill>
          </a:ln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가입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시 입력한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나의 정보가</a:t>
            </a:r>
            <a:endParaRPr kumimoji="0" lang="en-US" altLang="ko-KR" sz="1200" b="1" i="0" kern="1200" spc="0" normalizeH="0" baseline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결제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시 주문자 정보로 </a:t>
            </a:r>
            <a:endParaRPr kumimoji="0" lang="en-US" altLang="ko-KR" sz="1200" b="1" i="0" kern="1200" spc="0" normalizeH="0" baseline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출력되며 현 페이지에서는</a:t>
            </a:r>
            <a:endParaRPr kumimoji="0" lang="en-US" altLang="ko-KR" sz="1200" b="1" i="0" kern="1200" spc="0" normalizeH="0" baseline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수정 불가</a:t>
            </a:r>
            <a:endParaRPr kumimoji="0" lang="en-US" altLang="ko-KR" sz="1200" b="1" i="0" kern="1200" spc="0" normalizeH="0" baseline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10" name="prstName"/>
          <p:cNvSpPr/>
          <p:nvPr/>
        </p:nvSpPr>
        <p:spPr>
          <a:xfrm>
            <a:off x="3909911" y="2281773"/>
            <a:ext cx="1358469" cy="155681"/>
          </a:xfrm>
          <a:prstGeom prst="rect">
            <a:avLst/>
          </a:prstGeom>
          <a:noFill/>
          <a:ln w="12700">
            <a:solidFill>
              <a:srgbClr val="683333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1302521" y="2929474"/>
            <a:ext cx="2339975" cy="914400"/>
          </a:xfrm>
          <a:prstGeom prst="rect">
            <a:avLst/>
          </a:prstGeom>
          <a:ln w="12700">
            <a:solidFill>
              <a:srgbClr val="404040">
                <a:alpha val="100000"/>
              </a:srgbClr>
            </a:solidFill>
          </a:ln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배송지 입력 시</a:t>
            </a:r>
            <a:endParaRPr kumimoji="0" lang="en-US" altLang="ko-KR" sz="1200" b="1" i="0" kern="1200" spc="0" normalizeH="0" baseline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새로운 배송지/주문자 배송지와 동일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중 선택 가능</a:t>
            </a:r>
            <a:endParaRPr kumimoji="0" lang="en-US" altLang="ko-KR" sz="1200" b="1" i="0" kern="1200" spc="0" normalizeH="0" baseline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13" name="prstName"/>
          <p:cNvSpPr/>
          <p:nvPr/>
        </p:nvSpPr>
        <p:spPr>
          <a:xfrm>
            <a:off x="3909828" y="2593987"/>
            <a:ext cx="188595" cy="1457335"/>
          </a:xfrm>
          <a:prstGeom prst="leftBracket">
            <a:avLst>
              <a:gd name="adj" fmla="val 8333"/>
            </a:avLst>
          </a:prstGeom>
          <a:ln>
            <a:solidFill>
              <a:srgbClr val="9C4D4D">
                <a:alpha val="10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1219336" y="4863684"/>
            <a:ext cx="2339975" cy="640080"/>
          </a:xfrm>
          <a:prstGeom prst="rect">
            <a:avLst/>
          </a:prstGeom>
          <a:ln w="12700">
            <a:solidFill>
              <a:srgbClr val="404040">
                <a:alpha val="100000"/>
              </a:srgbClr>
            </a:solidFill>
          </a:ln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기본 세팅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-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새로운 배송지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.ver</a:t>
            </a:r>
          </a:p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원하는 정보로 작성 가능</a:t>
            </a:r>
            <a:endParaRPr kumimoji="0" lang="en-US" altLang="ko-KR" sz="1200" b="1" i="0" kern="1200" spc="0" normalizeH="0" baseline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</p:txBody>
      </p:sp>
      <p:pic>
        <p:nvPicPr>
          <p:cNvPr id="16" name="Pic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7859397" y="3703538"/>
            <a:ext cx="1940738" cy="1703263"/>
          </a:xfrm>
          <a:prstGeom prst="rect">
            <a:avLst/>
          </a:prstGeom>
          <a:ln w="22225">
            <a:solidFill>
              <a:srgbClr val="9C4D4D">
                <a:alpha val="100000"/>
              </a:srgbClr>
            </a:solidFill>
          </a:ln>
        </p:spPr>
      </p:pic>
      <p:sp>
        <p:nvSpPr>
          <p:cNvPr id="17" name="prstName"/>
          <p:cNvSpPr/>
          <p:nvPr/>
        </p:nvSpPr>
        <p:spPr>
          <a:xfrm>
            <a:off x="4475354" y="2207682"/>
            <a:ext cx="791904" cy="282765"/>
          </a:xfrm>
          <a:prstGeom prst="ellipse">
            <a:avLst/>
          </a:prstGeom>
          <a:noFill/>
          <a:ln w="19050">
            <a:solidFill>
              <a:srgbClr val="D8AEAE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8" name="prstName"/>
          <p:cNvSpPr/>
          <p:nvPr/>
        </p:nvSpPr>
        <p:spPr>
          <a:xfrm rot="10800000" flipH="1" flipV="1">
            <a:off x="5275509" y="2260916"/>
            <a:ext cx="1104136" cy="175943"/>
          </a:xfrm>
          <a:prstGeom prst="rightArrow">
            <a:avLst>
              <a:gd name="adj1" fmla="val 6788"/>
              <a:gd name="adj2" fmla="val 38986"/>
            </a:avLst>
          </a:prstGeom>
          <a:solidFill>
            <a:srgbClr val="9C4D4D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9" name="prstName"/>
          <p:cNvSpPr/>
          <p:nvPr/>
        </p:nvSpPr>
        <p:spPr>
          <a:xfrm rot="10800000" flipH="1" flipV="1">
            <a:off x="7863635" y="607476"/>
            <a:ext cx="883439" cy="939804"/>
          </a:xfrm>
          <a:prstGeom prst="bentArrow">
            <a:avLst>
              <a:gd name="adj1" fmla="val 0"/>
              <a:gd name="adj2" fmla="val 8947"/>
              <a:gd name="adj3" fmla="val 9129"/>
              <a:gd name="adj4" fmla="val 18366"/>
            </a:avLst>
          </a:prstGeom>
          <a:noFill/>
          <a:ln w="1270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8746626" y="275174"/>
            <a:ext cx="2339975" cy="914400"/>
          </a:xfrm>
          <a:prstGeom prst="rect">
            <a:avLst/>
          </a:prstGeom>
          <a:ln w="12700">
            <a:solidFill>
              <a:srgbClr val="404040">
                <a:alpha val="100000"/>
              </a:srgbClr>
            </a:solidFill>
          </a:ln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'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주문자 정보와 동일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'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체크박스</a:t>
            </a:r>
            <a:b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선택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시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위에 주문자 정보와</a:t>
            </a:r>
            <a:endParaRPr kumimoji="0" lang="en-US" altLang="ko-KR" sz="1200" b="1" i="0" kern="1200" spc="0" normalizeH="0" baseline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같은 내용이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자동으로 입력됨</a:t>
            </a:r>
            <a:endParaRPr kumimoji="0" lang="en-US" altLang="ko-KR" sz="1200" b="1" i="0" kern="1200" spc="0" normalizeH="0" baseline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21" name="prstName"/>
          <p:cNvSpPr/>
          <p:nvPr/>
        </p:nvSpPr>
        <p:spPr>
          <a:xfrm>
            <a:off x="7097843" y="6341765"/>
            <a:ext cx="959353" cy="211322"/>
          </a:xfrm>
          <a:prstGeom prst="rect">
            <a:avLst/>
          </a:prstGeom>
          <a:noFill/>
          <a:ln w="12700">
            <a:solidFill>
              <a:srgbClr val="683333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2" name="prstName"/>
          <p:cNvSpPr/>
          <p:nvPr/>
        </p:nvSpPr>
        <p:spPr>
          <a:xfrm rot="7080000" flipH="1" flipV="1">
            <a:off x="7786783" y="5818430"/>
            <a:ext cx="999015" cy="175943"/>
          </a:xfrm>
          <a:prstGeom prst="rightArrow">
            <a:avLst>
              <a:gd name="adj1" fmla="val 6788"/>
              <a:gd name="adj2" fmla="val 58009"/>
            </a:avLst>
          </a:prstGeom>
          <a:solidFill>
            <a:srgbClr val="9C4D4D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3" name="prstName"/>
          <p:cNvSpPr/>
          <p:nvPr/>
        </p:nvSpPr>
        <p:spPr>
          <a:xfrm rot="16200000" flipH="1">
            <a:off x="3193110" y="4133206"/>
            <a:ext cx="886868" cy="532600"/>
          </a:xfrm>
          <a:prstGeom prst="bentArrow">
            <a:avLst>
              <a:gd name="adj1" fmla="val 0"/>
              <a:gd name="adj2" fmla="val 7384"/>
              <a:gd name="adj3" fmla="val 9187"/>
              <a:gd name="adj4" fmla="val 0"/>
            </a:avLst>
          </a:prstGeom>
          <a:solidFill>
            <a:srgbClr val="9C4D4D">
              <a:alpha val="100000"/>
            </a:srgbClr>
          </a:solidFill>
          <a:ln w="1270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4" name="prstName"/>
          <p:cNvSpPr/>
          <p:nvPr/>
        </p:nvSpPr>
        <p:spPr>
          <a:xfrm rot="16200000" flipH="1">
            <a:off x="3348223" y="2374092"/>
            <a:ext cx="573798" cy="528488"/>
          </a:xfrm>
          <a:prstGeom prst="bentArrow">
            <a:avLst>
              <a:gd name="adj1" fmla="val 0"/>
              <a:gd name="adj2" fmla="val 7384"/>
              <a:gd name="adj3" fmla="val 9187"/>
              <a:gd name="adj4" fmla="val 0"/>
            </a:avLst>
          </a:prstGeom>
          <a:solidFill>
            <a:srgbClr val="9C4D4D">
              <a:alpha val="100000"/>
            </a:srgbClr>
          </a:solidFill>
          <a:ln w="1270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25" name="Pic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8695692" y="5937250"/>
            <a:ext cx="3268667" cy="808159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9931989" y="4180425"/>
            <a:ext cx="2032635" cy="1463040"/>
          </a:xfrm>
          <a:prstGeom prst="rect">
            <a:avLst/>
          </a:prstGeom>
          <a:ln w="12700">
            <a:solidFill>
              <a:srgbClr val="404040">
                <a:alpha val="100000"/>
              </a:srgbClr>
            </a:solidFill>
          </a:ln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주문 상품 정보를 최종으로 확인 후 결제 하기 버튼을 </a:t>
            </a:r>
            <a:b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누르면 구매 완료 창 생성</a:t>
            </a:r>
            <a:b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나의 주문내역 클릭 시</a:t>
            </a:r>
            <a:b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주문내역 창으로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이동 </a:t>
            </a:r>
            <a:endParaRPr kumimoji="0" lang="en-US" altLang="ko-KR" sz="1200" b="1" i="0" kern="1200" spc="0" normalizeH="0" baseline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27" name="prstName"/>
          <p:cNvSpPr/>
          <p:nvPr/>
        </p:nvSpPr>
        <p:spPr>
          <a:xfrm rot="7200000" flipV="1">
            <a:off x="9745879" y="5892814"/>
            <a:ext cx="797123" cy="175943"/>
          </a:xfrm>
          <a:prstGeom prst="rightArrow">
            <a:avLst>
              <a:gd name="adj1" fmla="val 6788"/>
              <a:gd name="adj2" fmla="val 58009"/>
            </a:avLst>
          </a:prstGeom>
          <a:solidFill>
            <a:srgbClr val="9C4D4D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8" name="prstName"/>
          <p:cNvSpPr/>
          <p:nvPr/>
        </p:nvSpPr>
        <p:spPr>
          <a:xfrm rot="5400000">
            <a:off x="9907312" y="3696740"/>
            <a:ext cx="373220" cy="583293"/>
          </a:xfrm>
          <a:prstGeom prst="bentArrow">
            <a:avLst>
              <a:gd name="adj1" fmla="val 0"/>
              <a:gd name="adj2" fmla="val 7384"/>
              <a:gd name="adj3" fmla="val 9187"/>
              <a:gd name="adj4" fmla="val 0"/>
            </a:avLst>
          </a:prstGeom>
          <a:solidFill>
            <a:srgbClr val="9C4D4D">
              <a:alpha val="100000"/>
            </a:srgbClr>
          </a:solidFill>
          <a:ln w="1270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6078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9EB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stName"/>
          <p:cNvSpPr/>
          <p:nvPr/>
        </p:nvSpPr>
        <p:spPr>
          <a:xfrm>
            <a:off x="-30805" y="826770"/>
            <a:ext cx="1054425" cy="6035519"/>
          </a:xfrm>
          <a:prstGeom prst="rightBracket">
            <a:avLst>
              <a:gd name="adj" fmla="val 123235"/>
            </a:avLst>
          </a:prstGeom>
          <a:ln w="19050">
            <a:solidFill>
              <a:srgbClr val="CBA193">
                <a:alpha val="10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97184" y="1025211"/>
            <a:ext cx="471170" cy="53949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2900" b="0" i="0">
                <a:solidFill>
                  <a:srgbClr val="333333"/>
                </a:solidFill>
                <a:latin typeface="Noto Sans KR"/>
                <a:ea typeface="Noto Sans KR"/>
                <a:cs typeface="Noto Sans KR"/>
              </a:rPr>
              <a:t>①②③④⑤</a:t>
            </a:r>
            <a:r>
              <a:rPr lang="en-US" altLang="ko-KR" sz="4500" b="0" i="0">
                <a:solidFill>
                  <a:srgbClr val="7C4B3B"/>
                </a:solidFill>
                <a:latin typeface="Noto Sans KR"/>
                <a:ea typeface="Noto Sans KR"/>
                <a:cs typeface="Noto Sans KR"/>
              </a:rPr>
              <a:t>❻</a:t>
            </a:r>
            <a:r>
              <a:rPr lang="en-US" altLang="ko-KR" sz="2900" b="0" i="0">
                <a:solidFill>
                  <a:srgbClr val="333333"/>
                </a:solidFill>
                <a:latin typeface="Noto Sans KR"/>
                <a:ea typeface="Noto Sans KR"/>
                <a:cs typeface="Noto Sans KR"/>
              </a:rPr>
              <a:t>⑦⑧⑨⑩</a:t>
            </a: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2900" b="0" i="0">
                <a:solidFill>
                  <a:srgbClr val="333333"/>
                </a:solidFill>
                <a:latin typeface="Noto Sans KR"/>
                <a:ea typeface="Noto Sans KR"/>
                <a:cs typeface="Noto Sans KR"/>
              </a:rPr>
              <a:t>⑪⑫</a:t>
            </a:r>
            <a:endParaRPr kumimoji="0" lang="en-US" altLang="ko-KR" sz="2900" b="1" i="0" kern="1200" spc="0" normalizeH="0" baseline="0">
              <a:latin typeface="MV Boli"/>
              <a:ea typeface="MV Boli"/>
              <a:cs typeface="MV Boli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-131875" y="64968"/>
            <a:ext cx="6009005" cy="7620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4400" b="1" i="0" kern="1200" spc="0" normalizeH="0" baseline="0">
                <a:latin typeface="MV Boli"/>
                <a:ea typeface="MV Boli"/>
                <a:cs typeface="MV Boli"/>
              </a:rPr>
              <a:t>MY PAGE - </a:t>
            </a:r>
            <a:r>
              <a:rPr kumimoji="0" lang="en-US" altLang="ko-KR" sz="4400" i="0" kern="1200" spc="0" normalizeH="0" baseline="0">
                <a:latin typeface="MV Boli"/>
                <a:ea typeface="MV Boli"/>
                <a:cs typeface="MV Boli"/>
              </a:rPr>
              <a:t>order list</a:t>
            </a:r>
          </a:p>
        </p:txBody>
      </p:sp>
      <p:pic>
        <p:nvPicPr>
          <p:cNvPr id="5" name="Pic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238515" y="1596870"/>
            <a:ext cx="5965762" cy="511127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835974" y="776189"/>
            <a:ext cx="3169920" cy="640080"/>
          </a:xfrm>
          <a:prstGeom prst="rect">
            <a:avLst/>
          </a:prstGeom>
          <a:ln w="12700">
            <a:solidFill>
              <a:srgbClr val="404040">
                <a:alpha val="100000"/>
              </a:srgbClr>
            </a:solidFill>
          </a:ln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메인페이지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→ 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좌측 위에 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'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마이페이지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'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클릭  위와 같은 경로로 이동 가능</a:t>
            </a:r>
            <a:endParaRPr kumimoji="0" lang="en-US" altLang="ko-KR" sz="1200" b="1" i="0" kern="1200" spc="0" normalizeH="0" baseline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7" name="prstName"/>
          <p:cNvSpPr/>
          <p:nvPr/>
        </p:nvSpPr>
        <p:spPr>
          <a:xfrm>
            <a:off x="3238716" y="1596438"/>
            <a:ext cx="576401" cy="1513628"/>
          </a:xfrm>
          <a:prstGeom prst="rect">
            <a:avLst/>
          </a:prstGeom>
          <a:noFill/>
          <a:ln w="1270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prstName"/>
          <p:cNvSpPr/>
          <p:nvPr/>
        </p:nvSpPr>
        <p:spPr>
          <a:xfrm rot="16200000" flipH="1">
            <a:off x="2451010" y="3075363"/>
            <a:ext cx="1211784" cy="342164"/>
          </a:xfrm>
          <a:prstGeom prst="bentArrow">
            <a:avLst>
              <a:gd name="adj1" fmla="val 0"/>
              <a:gd name="adj2" fmla="val 8947"/>
              <a:gd name="adj3" fmla="val 9129"/>
              <a:gd name="adj4" fmla="val 18366"/>
            </a:avLst>
          </a:prstGeom>
          <a:noFill/>
          <a:ln w="1270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436220" y="3877519"/>
            <a:ext cx="1935480" cy="914400"/>
          </a:xfrm>
          <a:prstGeom prst="rect">
            <a:avLst/>
          </a:prstGeom>
          <a:ln w="12700">
            <a:solidFill>
              <a:srgbClr val="404040">
                <a:alpha val="100000"/>
              </a:srgbClr>
            </a:solidFill>
          </a:ln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5개의 카테고리로</a:t>
            </a:r>
            <a:endParaRPr kumimoji="0" lang="en-US" altLang="ko-KR" sz="1200" b="1" i="0" kern="1200" spc="0" normalizeH="0" baseline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구분되어 있고</a:t>
            </a:r>
            <a:endParaRPr kumimoji="0" lang="en-US" altLang="ko-KR" sz="1200" b="1" i="0" kern="1200" spc="0" normalizeH="0" baseline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클릭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시 해당 페이지 출력</a:t>
            </a:r>
            <a:endParaRPr kumimoji="0" lang="en-US" altLang="ko-KR" sz="1200" b="1" i="0" kern="1200" spc="0" normalizeH="0" baseline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</p:txBody>
      </p:sp>
      <p:pic>
        <p:nvPicPr>
          <p:cNvPr id="10" name="Pic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876775" y="1416429"/>
            <a:ext cx="802546" cy="2137666"/>
          </a:xfrm>
          <a:prstGeom prst="rect">
            <a:avLst/>
          </a:prstGeom>
        </p:spPr>
      </p:pic>
      <p:sp>
        <p:nvSpPr>
          <p:cNvPr id="11" name="prstName"/>
          <p:cNvSpPr/>
          <p:nvPr/>
        </p:nvSpPr>
        <p:spPr>
          <a:xfrm rot="10800000" flipV="1">
            <a:off x="2679639" y="2112832"/>
            <a:ext cx="559358" cy="175943"/>
          </a:xfrm>
          <a:prstGeom prst="rightArrow">
            <a:avLst>
              <a:gd name="adj1" fmla="val 6788"/>
              <a:gd name="adj2" fmla="val 58009"/>
            </a:avLst>
          </a:prstGeom>
          <a:solidFill>
            <a:srgbClr val="9C4D4D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2" name="prstName"/>
          <p:cNvSpPr/>
          <p:nvPr/>
        </p:nvSpPr>
        <p:spPr>
          <a:xfrm rot="19800000" flipV="1">
            <a:off x="2633489" y="1405988"/>
            <a:ext cx="772882" cy="175943"/>
          </a:xfrm>
          <a:prstGeom prst="rightArrow">
            <a:avLst>
              <a:gd name="adj1" fmla="val 6788"/>
              <a:gd name="adj2" fmla="val 58009"/>
            </a:avLst>
          </a:prstGeom>
          <a:solidFill>
            <a:srgbClr val="9C4D4D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3398021" y="776179"/>
            <a:ext cx="1935480" cy="640080"/>
          </a:xfrm>
          <a:prstGeom prst="rect">
            <a:avLst/>
          </a:prstGeom>
          <a:ln w="12700">
            <a:solidFill>
              <a:srgbClr val="404040">
                <a:alpha val="100000"/>
              </a:srgbClr>
            </a:solidFill>
          </a:ln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원하는 카테고리 클릭 시</a:t>
            </a:r>
            <a:b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글자 색상 변경</a:t>
            </a:r>
            <a:endParaRPr kumimoji="0" lang="en-US" altLang="ko-KR" sz="1200" b="1" i="0" kern="1200" spc="0" normalizeH="0" baseline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14" name="prstName"/>
          <p:cNvSpPr/>
          <p:nvPr/>
        </p:nvSpPr>
        <p:spPr>
          <a:xfrm>
            <a:off x="4187753" y="1998130"/>
            <a:ext cx="4851422" cy="952503"/>
          </a:xfrm>
          <a:prstGeom prst="rect">
            <a:avLst/>
          </a:prstGeom>
          <a:noFill/>
          <a:ln w="1905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prstName"/>
          <p:cNvSpPr/>
          <p:nvPr/>
        </p:nvSpPr>
        <p:spPr>
          <a:xfrm rot="16200000" flipH="1" flipV="1">
            <a:off x="9140928" y="2010981"/>
            <a:ext cx="507289" cy="711611"/>
          </a:xfrm>
          <a:prstGeom prst="bentArrow">
            <a:avLst>
              <a:gd name="adj1" fmla="val 0"/>
              <a:gd name="adj2" fmla="val 7384"/>
              <a:gd name="adj3" fmla="val 9187"/>
              <a:gd name="adj4" fmla="val 0"/>
            </a:avLst>
          </a:prstGeom>
          <a:solidFill>
            <a:srgbClr val="9C4D4D">
              <a:alpha val="100000"/>
            </a:srgbClr>
          </a:solidFill>
          <a:ln w="1270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9214970" y="2639904"/>
            <a:ext cx="2541905" cy="640080"/>
          </a:xfrm>
          <a:prstGeom prst="rect">
            <a:avLst/>
          </a:prstGeom>
          <a:ln w="12700">
            <a:solidFill>
              <a:srgbClr val="404040">
                <a:alpha val="100000"/>
              </a:srgbClr>
            </a:solidFill>
          </a:ln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마이페이지 중 주문내역 클릭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시</a:t>
            </a:r>
            <a:endParaRPr kumimoji="0" lang="en-US" altLang="ko-KR" sz="1200" b="1" i="0" kern="1200" spc="0" normalizeH="0" baseline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u="sng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기간별/일자별 조회 검색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기능</a:t>
            </a:r>
            <a:endParaRPr kumimoji="0" lang="en-US" altLang="ko-KR" sz="1200" b="1" i="0" kern="1200" spc="0" normalizeH="0" baseline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17" name="prstName"/>
          <p:cNvSpPr/>
          <p:nvPr/>
        </p:nvSpPr>
        <p:spPr>
          <a:xfrm>
            <a:off x="4187753" y="3538640"/>
            <a:ext cx="4851422" cy="952503"/>
          </a:xfrm>
          <a:prstGeom prst="rect">
            <a:avLst/>
          </a:prstGeom>
          <a:noFill/>
          <a:ln w="1905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8" name="prstName"/>
          <p:cNvSpPr/>
          <p:nvPr/>
        </p:nvSpPr>
        <p:spPr>
          <a:xfrm rot="16200000" flipH="1" flipV="1">
            <a:off x="9141563" y="3547686"/>
            <a:ext cx="507289" cy="711611"/>
          </a:xfrm>
          <a:prstGeom prst="bentArrow">
            <a:avLst>
              <a:gd name="adj1" fmla="val 0"/>
              <a:gd name="adj2" fmla="val 7384"/>
              <a:gd name="adj3" fmla="val 9187"/>
              <a:gd name="adj4" fmla="val 0"/>
            </a:avLst>
          </a:prstGeom>
          <a:solidFill>
            <a:srgbClr val="9C4D4D">
              <a:alpha val="100000"/>
            </a:srgbClr>
          </a:solidFill>
          <a:ln w="1270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9214970" y="4169619"/>
            <a:ext cx="2542018" cy="914400"/>
          </a:xfrm>
          <a:prstGeom prst="rect">
            <a:avLst/>
          </a:prstGeom>
          <a:ln w="12700">
            <a:solidFill>
              <a:srgbClr val="404040">
                <a:alpha val="100000"/>
              </a:srgbClr>
            </a:solidFill>
          </a:ln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본인이 구매한 제품에 대한</a:t>
            </a:r>
            <a:b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kumimoji="0" lang="ko-KR" altLang="en-US" sz="1200" b="1" i="0" u="sng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주문일자/번호/상품명</a:t>
            </a:r>
            <a:r>
              <a:rPr kumimoji="0" lang="en-US" altLang="ko-KR" sz="1200" b="1" i="0" u="sng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/</a:t>
            </a:r>
            <a:r>
              <a:rPr kumimoji="0" lang="ko-KR" altLang="en-US" sz="1200" b="1" i="0" u="sng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처리현황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b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등이 출력 됨</a:t>
            </a:r>
            <a:endParaRPr kumimoji="0" lang="en-US" altLang="ko-KR" sz="1200" b="1" i="0" kern="1200" spc="0" normalizeH="0" baseline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20" name="prstName"/>
          <p:cNvSpPr/>
          <p:nvPr/>
        </p:nvSpPr>
        <p:spPr>
          <a:xfrm>
            <a:off x="4098852" y="1596812"/>
            <a:ext cx="721995" cy="311834"/>
          </a:xfrm>
          <a:prstGeom prst="rect">
            <a:avLst/>
          </a:prstGeom>
          <a:noFill/>
          <a:ln w="2540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6078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9EB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stName"/>
          <p:cNvSpPr/>
          <p:nvPr/>
        </p:nvSpPr>
        <p:spPr>
          <a:xfrm>
            <a:off x="-30805" y="826770"/>
            <a:ext cx="1054425" cy="6035519"/>
          </a:xfrm>
          <a:prstGeom prst="rightBracket">
            <a:avLst>
              <a:gd name="adj" fmla="val 123235"/>
            </a:avLst>
          </a:prstGeom>
          <a:ln w="19050">
            <a:solidFill>
              <a:srgbClr val="CBA193">
                <a:alpha val="10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97184" y="1025211"/>
            <a:ext cx="471170" cy="56388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2900" b="0" i="0">
                <a:solidFill>
                  <a:srgbClr val="333333"/>
                </a:solidFill>
                <a:latin typeface="Noto Sans KR"/>
                <a:ea typeface="Noto Sans KR"/>
                <a:cs typeface="Noto Sans KR"/>
              </a:rPr>
              <a:t>①②③④⑤</a:t>
            </a:r>
            <a:r>
              <a:rPr lang="en-US" altLang="ko-KR" sz="4500" b="0" i="0">
                <a:solidFill>
                  <a:srgbClr val="7C4B3B"/>
                </a:solidFill>
                <a:latin typeface="Noto Sans KR"/>
                <a:ea typeface="Noto Sans KR"/>
                <a:cs typeface="Noto Sans KR"/>
              </a:rPr>
              <a:t>❻</a:t>
            </a:r>
            <a:r>
              <a:rPr lang="en-US" altLang="ko-KR" sz="2900" b="0" i="0">
                <a:solidFill>
                  <a:srgbClr val="333333"/>
                </a:solidFill>
                <a:latin typeface="Noto Sans KR"/>
                <a:ea typeface="Noto Sans KR"/>
                <a:cs typeface="Noto Sans KR"/>
              </a:rPr>
              <a:t>⑦⑧⑨⑩</a:t>
            </a: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2900" b="0" i="0">
                <a:solidFill>
                  <a:srgbClr val="333333"/>
                </a:solidFill>
                <a:latin typeface="Noto Sans KR"/>
                <a:ea typeface="Noto Sans KR"/>
                <a:cs typeface="Noto Sans KR"/>
              </a:rPr>
              <a:t>⑪⑫</a:t>
            </a:r>
            <a:endParaRPr kumimoji="0" lang="en-US" altLang="ko-KR" sz="2900" b="1" i="0" kern="1200" spc="0" normalizeH="0" baseline="0">
              <a:latin typeface="MV Boli"/>
              <a:ea typeface="MV Boli"/>
              <a:cs typeface="MV Boli"/>
            </a:endParaRPr>
          </a:p>
        </p:txBody>
      </p:sp>
      <p:pic>
        <p:nvPicPr>
          <p:cNvPr id="4" name="Pic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435107" y="1981839"/>
            <a:ext cx="5572058" cy="2646592"/>
          </a:xfrm>
          <a:prstGeom prst="rect">
            <a:avLst/>
          </a:prstGeom>
        </p:spPr>
      </p:pic>
      <p:pic>
        <p:nvPicPr>
          <p:cNvPr id="5" name="Pic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583176" y="1982257"/>
            <a:ext cx="4225854" cy="2646053"/>
          </a:xfrm>
          <a:prstGeom prst="rect">
            <a:avLst/>
          </a:prstGeom>
        </p:spPr>
      </p:pic>
      <p:sp>
        <p:nvSpPr>
          <p:cNvPr id="6" name="prstName"/>
          <p:cNvSpPr/>
          <p:nvPr/>
        </p:nvSpPr>
        <p:spPr>
          <a:xfrm>
            <a:off x="2320844" y="2007657"/>
            <a:ext cx="721995" cy="311834"/>
          </a:xfrm>
          <a:prstGeom prst="rect">
            <a:avLst/>
          </a:prstGeom>
          <a:noFill/>
          <a:ln w="2540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" name="prstName"/>
          <p:cNvSpPr/>
          <p:nvPr/>
        </p:nvSpPr>
        <p:spPr>
          <a:xfrm rot="10800000" flipH="1" flipV="1">
            <a:off x="6956365" y="3458636"/>
            <a:ext cx="790579" cy="139700"/>
          </a:xfrm>
          <a:prstGeom prst="rightArrow">
            <a:avLst>
              <a:gd name="adj1" fmla="val 43701"/>
              <a:gd name="adj2" fmla="val 69664"/>
            </a:avLst>
          </a:prstGeom>
          <a:solidFill>
            <a:srgbClr val="9C4D4D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prstName"/>
          <p:cNvSpPr/>
          <p:nvPr/>
        </p:nvSpPr>
        <p:spPr>
          <a:xfrm rot="10860000" flipH="1">
            <a:off x="1680733" y="4631806"/>
            <a:ext cx="513486" cy="615688"/>
          </a:xfrm>
          <a:prstGeom prst="bentArrow">
            <a:avLst>
              <a:gd name="adj1" fmla="val 0"/>
              <a:gd name="adj2" fmla="val 7384"/>
              <a:gd name="adj3" fmla="val 9187"/>
              <a:gd name="adj4" fmla="val 0"/>
            </a:avLst>
          </a:prstGeom>
          <a:solidFill>
            <a:srgbClr val="9C4D4D">
              <a:alpha val="100000"/>
            </a:srgbClr>
          </a:solidFill>
          <a:ln w="1270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2199490" y="5007824"/>
            <a:ext cx="2541905" cy="640080"/>
          </a:xfrm>
          <a:prstGeom prst="rect">
            <a:avLst/>
          </a:prstGeom>
          <a:ln w="12700">
            <a:solidFill>
              <a:srgbClr val="404040">
                <a:alpha val="100000"/>
              </a:srgbClr>
            </a:solidFill>
          </a:ln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위시리스트 클릭 시</a:t>
            </a:r>
            <a:b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내가 찜한 목록들이 출력됨</a:t>
            </a:r>
            <a:endParaRPr kumimoji="0" lang="en-US" altLang="ko-KR" sz="1200" b="1" i="0" kern="1200" spc="0" normalizeH="0" baseline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10" name="prstName"/>
          <p:cNvSpPr/>
          <p:nvPr/>
        </p:nvSpPr>
        <p:spPr>
          <a:xfrm>
            <a:off x="3042839" y="3286547"/>
            <a:ext cx="3820181" cy="438791"/>
          </a:xfrm>
          <a:prstGeom prst="rect">
            <a:avLst/>
          </a:prstGeom>
          <a:noFill/>
          <a:ln w="1905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1" name="prstName"/>
          <p:cNvSpPr/>
          <p:nvPr/>
        </p:nvSpPr>
        <p:spPr>
          <a:xfrm rot="10860000" flipH="1">
            <a:off x="7852960" y="4631806"/>
            <a:ext cx="513486" cy="615688"/>
          </a:xfrm>
          <a:prstGeom prst="bentArrow">
            <a:avLst>
              <a:gd name="adj1" fmla="val 0"/>
              <a:gd name="adj2" fmla="val 7384"/>
              <a:gd name="adj3" fmla="val 9187"/>
              <a:gd name="adj4" fmla="val 0"/>
            </a:avLst>
          </a:prstGeom>
          <a:solidFill>
            <a:srgbClr val="9C4D4D">
              <a:alpha val="100000"/>
            </a:srgbClr>
          </a:solidFill>
          <a:ln w="1270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372325" y="5007824"/>
            <a:ext cx="2541905" cy="640080"/>
          </a:xfrm>
          <a:prstGeom prst="rect">
            <a:avLst/>
          </a:prstGeom>
          <a:ln w="12700">
            <a:solidFill>
              <a:srgbClr val="404040">
                <a:alpha val="100000"/>
              </a:srgbClr>
            </a:solidFill>
          </a:ln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상품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사진이나 제품명 클릭 시</a:t>
            </a:r>
            <a:endParaRPr kumimoji="0" lang="en-US" altLang="ko-KR" sz="1200" b="1" i="0" kern="1200" spc="0" normalizeH="0" baseline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제품 상세보기 화면으로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이동</a:t>
            </a:r>
            <a:endParaRPr kumimoji="0" lang="en-US" altLang="ko-KR" sz="1200" b="1" i="0" kern="1200" spc="0" normalizeH="0" baseline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-131875" y="64968"/>
            <a:ext cx="5818235" cy="7620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4400" b="1" i="0" kern="1200" spc="0" normalizeH="0" baseline="0">
                <a:latin typeface="MV Boli"/>
                <a:ea typeface="MV Boli"/>
                <a:cs typeface="MV Boli"/>
              </a:rPr>
              <a:t>MY PAGE - </a:t>
            </a:r>
            <a:r>
              <a:rPr kumimoji="0" lang="en-US" altLang="ko-KR" sz="4400" i="0" kern="1200" spc="0" normalizeH="0" baseline="0">
                <a:latin typeface="MV Boli"/>
                <a:ea typeface="MV Boli"/>
                <a:cs typeface="MV Boli"/>
              </a:rPr>
              <a:t>wish list</a:t>
            </a:r>
          </a:p>
        </p:txBody>
      </p:sp>
    </p:spTree>
    <p:extLst>
      <p:ext uri="{BB962C8B-B14F-4D97-AF65-F5344CB8AC3E}">
        <p14:creationId xmlns:p14="http://schemas.microsoft.com/office/powerpoint/2010/main" val="3706078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9EB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stName"/>
          <p:cNvSpPr/>
          <p:nvPr/>
        </p:nvSpPr>
        <p:spPr>
          <a:xfrm>
            <a:off x="-30805" y="826770"/>
            <a:ext cx="1054425" cy="6035519"/>
          </a:xfrm>
          <a:prstGeom prst="rightBracket">
            <a:avLst>
              <a:gd name="adj" fmla="val 123235"/>
            </a:avLst>
          </a:prstGeom>
          <a:ln w="19050">
            <a:solidFill>
              <a:srgbClr val="CBA193">
                <a:alpha val="10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97184" y="1025211"/>
            <a:ext cx="471170" cy="56388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2900" b="0" i="0">
                <a:solidFill>
                  <a:srgbClr val="333333"/>
                </a:solidFill>
                <a:latin typeface="Noto Sans KR"/>
                <a:ea typeface="Noto Sans KR"/>
                <a:cs typeface="Noto Sans KR"/>
              </a:rPr>
              <a:t>①②③④⑤</a:t>
            </a:r>
            <a:r>
              <a:rPr lang="en-US" altLang="ko-KR" sz="4500" b="0" i="0">
                <a:solidFill>
                  <a:srgbClr val="7C4B3B"/>
                </a:solidFill>
                <a:latin typeface="Noto Sans KR"/>
                <a:ea typeface="Noto Sans KR"/>
                <a:cs typeface="Noto Sans KR"/>
              </a:rPr>
              <a:t>❻</a:t>
            </a:r>
            <a:r>
              <a:rPr lang="en-US" altLang="ko-KR" sz="2900" b="0" i="0">
                <a:solidFill>
                  <a:srgbClr val="333333"/>
                </a:solidFill>
                <a:latin typeface="Noto Sans KR"/>
                <a:ea typeface="Noto Sans KR"/>
                <a:cs typeface="Noto Sans KR"/>
              </a:rPr>
              <a:t>⑦⑧⑨⑩</a:t>
            </a: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2900" b="0" i="0">
                <a:solidFill>
                  <a:srgbClr val="333333"/>
                </a:solidFill>
                <a:latin typeface="Noto Sans KR"/>
                <a:ea typeface="Noto Sans KR"/>
                <a:cs typeface="Noto Sans KR"/>
              </a:rPr>
              <a:t>⑪⑫</a:t>
            </a:r>
            <a:endParaRPr kumimoji="0" lang="en-US" altLang="ko-KR" sz="2900" b="1" i="0" kern="1200" spc="0" normalizeH="0" baseline="0">
              <a:latin typeface="MV Boli"/>
              <a:ea typeface="MV Boli"/>
              <a:cs typeface="MV Boli"/>
            </a:endParaRPr>
          </a:p>
        </p:txBody>
      </p:sp>
      <p:pic>
        <p:nvPicPr>
          <p:cNvPr id="4" name="Pic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127134" y="3530392"/>
            <a:ext cx="3244773" cy="2024204"/>
          </a:xfrm>
          <a:prstGeom prst="rect">
            <a:avLst/>
          </a:prstGeom>
        </p:spPr>
      </p:pic>
      <p:pic>
        <p:nvPicPr>
          <p:cNvPr id="5" name="Pic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143006" y="1407163"/>
            <a:ext cx="4513987" cy="1985431"/>
          </a:xfrm>
          <a:prstGeom prst="rect">
            <a:avLst/>
          </a:prstGeom>
        </p:spPr>
      </p:pic>
      <p:sp>
        <p:nvSpPr>
          <p:cNvPr id="6" name="prstName"/>
          <p:cNvSpPr/>
          <p:nvPr/>
        </p:nvSpPr>
        <p:spPr>
          <a:xfrm>
            <a:off x="1807108" y="1452032"/>
            <a:ext cx="374518" cy="181607"/>
          </a:xfrm>
          <a:prstGeom prst="rect">
            <a:avLst/>
          </a:prstGeom>
          <a:noFill/>
          <a:ln w="2540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" name="prstName"/>
          <p:cNvSpPr/>
          <p:nvPr/>
        </p:nvSpPr>
        <p:spPr>
          <a:xfrm>
            <a:off x="1883182" y="1737783"/>
            <a:ext cx="1855038" cy="299717"/>
          </a:xfrm>
          <a:prstGeom prst="rect">
            <a:avLst/>
          </a:prstGeom>
          <a:noFill/>
          <a:ln w="2540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prstName"/>
          <p:cNvSpPr/>
          <p:nvPr/>
        </p:nvSpPr>
        <p:spPr>
          <a:xfrm rot="10800000" flipH="1" flipV="1">
            <a:off x="2432172" y="1185327"/>
            <a:ext cx="473202" cy="551818"/>
          </a:xfrm>
          <a:prstGeom prst="bentArrow">
            <a:avLst>
              <a:gd name="adj1" fmla="val 0"/>
              <a:gd name="adj2" fmla="val 7384"/>
              <a:gd name="adj3" fmla="val 9187"/>
              <a:gd name="adj4" fmla="val 0"/>
            </a:avLst>
          </a:prstGeom>
          <a:solidFill>
            <a:srgbClr val="9C4D4D">
              <a:alpha val="100000"/>
            </a:srgbClr>
          </a:solidFill>
          <a:ln w="1270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prstName"/>
          <p:cNvSpPr/>
          <p:nvPr/>
        </p:nvSpPr>
        <p:spPr>
          <a:xfrm>
            <a:off x="2472461" y="2871258"/>
            <a:ext cx="1359388" cy="208916"/>
          </a:xfrm>
          <a:prstGeom prst="rect">
            <a:avLst/>
          </a:prstGeom>
          <a:noFill/>
          <a:ln w="2540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1596950" y="5554559"/>
            <a:ext cx="3181350" cy="1188720"/>
          </a:xfrm>
          <a:prstGeom prst="rect">
            <a:avLst/>
          </a:prstGeom>
          <a:ln w="12700">
            <a:solidFill>
              <a:srgbClr val="404040">
                <a:alpha val="100000"/>
              </a:srgbClr>
            </a:solidFill>
          </a:ln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리뷰 작성이 가능한 리스트 중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작성을 </a:t>
            </a:r>
            <a:b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원하는 제품명 클릭 시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새글쓰기 창이 생성</a:t>
            </a:r>
            <a:endParaRPr kumimoji="0" lang="en-US" altLang="ko-KR" sz="1200" b="1" i="0" kern="1200" spc="0" normalizeH="0" baseline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리뷰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작성 후 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'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글저장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'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버튼 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→ 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리뷰 업로드</a:t>
            </a:r>
            <a:b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'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다시쓰기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'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버튼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→ 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초기화</a:t>
            </a:r>
            <a:endParaRPr kumimoji="0" lang="en-US" altLang="ko-KR" sz="1200" b="1" kern="1200" spc="0" normalizeH="0" baseline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145195" y="2488779"/>
            <a:ext cx="2923540" cy="1463040"/>
          </a:xfrm>
          <a:prstGeom prst="rect">
            <a:avLst/>
          </a:prstGeom>
          <a:ln w="12700">
            <a:solidFill>
              <a:srgbClr val="404040">
                <a:alpha val="100000"/>
              </a:srgbClr>
            </a:solidFill>
          </a:ln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작성한 리뷰가 없을 시 </a:t>
            </a:r>
            <a:br>
              <a:rPr kumimoji="0" lang="en-US" altLang="ko-KR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kumimoji="0" lang="en-US" altLang="ko-KR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'</a:t>
            </a:r>
            <a:r>
              <a:rPr kumimoji="0" lang="ko-KR" altLang="en-US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내가 작성한 리뷰</a:t>
            </a:r>
            <a:r>
              <a:rPr kumimoji="0" lang="en-US" altLang="ko-KR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' </a:t>
            </a:r>
            <a:r>
              <a:rPr kumimoji="0" lang="ko-KR" altLang="en-US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버튼을 누르면</a:t>
            </a:r>
            <a:br>
              <a:rPr kumimoji="0" lang="en-US" altLang="ko-KR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kumimoji="0" lang="ko-KR" altLang="en-US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위와 같이 리뷰가 따로 나오지 않지만 </a:t>
            </a:r>
            <a:br>
              <a:rPr kumimoji="0" lang="en-US" altLang="ko-KR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kumimoji="0" lang="ko-KR" altLang="en-US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작성한 리뷰가 있을 경우 좌측과 같이</a:t>
            </a:r>
            <a:br>
              <a:rPr kumimoji="0" lang="en-US" altLang="ko-KR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kumimoji="0" lang="ko-KR" altLang="en-US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리스트가 출력 됨</a:t>
            </a:r>
            <a:endParaRPr kumimoji="0" lang="en-US" altLang="ko-KR" sz="1200" b="1" kern="1200" spc="0" normalizeH="0" baseline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12" name="prstName"/>
          <p:cNvSpPr/>
          <p:nvPr/>
        </p:nvSpPr>
        <p:spPr>
          <a:xfrm rot="16200000" flipH="1" flipV="1">
            <a:off x="7847802" y="1576794"/>
            <a:ext cx="826775" cy="175943"/>
          </a:xfrm>
          <a:prstGeom prst="rightArrow">
            <a:avLst>
              <a:gd name="adj1" fmla="val 6788"/>
              <a:gd name="adj2" fmla="val 58009"/>
            </a:avLst>
          </a:prstGeom>
          <a:solidFill>
            <a:srgbClr val="9C4D4D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13" name="group"/>
          <p:cNvGrpSpPr/>
          <p:nvPr/>
        </p:nvGrpSpPr>
        <p:grpSpPr>
          <a:xfrm>
            <a:off x="7142480" y="136525"/>
            <a:ext cx="4925695" cy="2352040"/>
            <a:chOff x="6668135" y="648970"/>
            <a:chExt cx="4925695" cy="2352040"/>
          </a:xfrm>
        </p:grpSpPr>
        <p:grpSp>
          <p:nvGrpSpPr>
            <p:cNvPr id="14" name="group"/>
            <p:cNvGrpSpPr/>
            <p:nvPr/>
          </p:nvGrpSpPr>
          <p:grpSpPr>
            <a:xfrm>
              <a:off x="6668135" y="648970"/>
              <a:ext cx="4925695" cy="1985010"/>
              <a:chOff x="6668135" y="1024890"/>
              <a:chExt cx="4925695" cy="1985010"/>
            </a:xfrm>
          </p:grpSpPr>
          <p:grpSp>
            <p:nvGrpSpPr>
              <p:cNvPr id="15" name="group"/>
              <p:cNvGrpSpPr/>
              <p:nvPr/>
            </p:nvGrpSpPr>
            <p:grpSpPr>
              <a:xfrm>
                <a:off x="6668135" y="1025308"/>
                <a:ext cx="4925695" cy="1985017"/>
                <a:chOff x="6668135" y="1206500"/>
                <a:chExt cx="4925695" cy="2061210"/>
              </a:xfrm>
            </p:grpSpPr>
            <p:pic>
              <p:nvPicPr>
                <p:cNvPr id="16" name="Pic"/>
                <p:cNvPicPr>
                  <a:picLocks noChangeAspect="1"/>
                </p:cNvPicPr>
                <p:nvPr/>
              </p:nvPicPr>
              <p:blipFill rotWithShape="1">
                <a:blip r:embed="rId5"/>
                <a:stretch>
                  <a:fillRect/>
                </a:stretch>
              </p:blipFill>
              <p:spPr>
                <a:xfrm>
                  <a:off x="6668166" y="1206504"/>
                  <a:ext cx="4925734" cy="2061632"/>
                </a:xfrm>
                <a:prstGeom prst="rect">
                  <a:avLst/>
                </a:prstGeom>
              </p:spPr>
            </p:pic>
            <p:sp>
              <p:nvSpPr>
                <p:cNvPr id="17" name="prstName"/>
                <p:cNvSpPr/>
                <p:nvPr/>
              </p:nvSpPr>
              <p:spPr>
                <a:xfrm>
                  <a:off x="9489994" y="1558713"/>
                  <a:ext cx="2012959" cy="299717"/>
                </a:xfrm>
                <a:prstGeom prst="rect">
                  <a:avLst/>
                </a:prstGeom>
                <a:noFill/>
                <a:ln w="25400">
                  <a:solidFill>
                    <a:srgbClr val="9C4D4D">
                      <a:alpha val="100000"/>
                    </a:srgbClr>
                  </a:solidFill>
                </a:ln>
              </p:spPr>
              <p:style>
                <a:lnRef idx="2">
                  <a:schemeClr val="accent1">
                    <a:shade val="2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/>
                </a:p>
              </p:txBody>
            </p:sp>
          </p:grpSp>
          <p:sp>
            <p:nvSpPr>
              <p:cNvPr id="18" name="prstName"/>
              <p:cNvSpPr/>
              <p:nvPr/>
            </p:nvSpPr>
            <p:spPr>
              <a:xfrm>
                <a:off x="8708973" y="2137832"/>
                <a:ext cx="1574808" cy="872493"/>
              </a:xfrm>
              <a:prstGeom prst="rect">
                <a:avLst/>
              </a:prstGeom>
              <a:noFill/>
              <a:ln w="19050">
                <a:solidFill>
                  <a:srgbClr val="9C4D4D">
                    <a:alpha val="100000"/>
                  </a:srgbClr>
                </a:solidFill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</p:grpSp>
        <p:sp>
          <p:nvSpPr>
            <p:cNvPr id="19" name="prstName"/>
            <p:cNvSpPr/>
            <p:nvPr/>
          </p:nvSpPr>
          <p:spPr>
            <a:xfrm rot="16200000" flipH="1" flipV="1">
              <a:off x="9665821" y="2062560"/>
              <a:ext cx="1701807" cy="175943"/>
            </a:xfrm>
            <a:prstGeom prst="rightArrow">
              <a:avLst>
                <a:gd name="adj1" fmla="val 6788"/>
                <a:gd name="adj2" fmla="val 58009"/>
              </a:avLst>
            </a:prstGeom>
            <a:solidFill>
              <a:srgbClr val="9C4D4D">
                <a:alpha val="100000"/>
              </a:srgbClr>
            </a:solidFill>
            <a:ln w="8890">
              <a:solidFill>
                <a:srgbClr val="9C4D4D">
                  <a:alpha val="100000"/>
                </a:srgbClr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0" name="prstName"/>
            <p:cNvSpPr/>
            <p:nvPr/>
          </p:nvSpPr>
          <p:spPr>
            <a:xfrm flipV="1">
              <a:off x="10118682" y="1485046"/>
              <a:ext cx="396876" cy="276235"/>
            </a:xfrm>
            <a:prstGeom prst="corner">
              <a:avLst>
                <a:gd name="adj1" fmla="val 0"/>
                <a:gd name="adj2" fmla="val 0"/>
              </a:avLst>
            </a:prstGeom>
            <a:ln>
              <a:solidFill>
                <a:srgbClr val="9C4D4D">
                  <a:alpha val="100000"/>
                </a:srgbClr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21" name="prstName"/>
          <p:cNvSpPr/>
          <p:nvPr/>
        </p:nvSpPr>
        <p:spPr>
          <a:xfrm rot="10800000" flipH="1">
            <a:off x="1212015" y="5554765"/>
            <a:ext cx="384926" cy="363856"/>
          </a:xfrm>
          <a:prstGeom prst="bentArrow">
            <a:avLst>
              <a:gd name="adj1" fmla="val 0"/>
              <a:gd name="adj2" fmla="val 7384"/>
              <a:gd name="adj3" fmla="val 9187"/>
              <a:gd name="adj4" fmla="val 0"/>
            </a:avLst>
          </a:prstGeom>
          <a:solidFill>
            <a:srgbClr val="9C4D4D">
              <a:alpha val="100000"/>
            </a:srgbClr>
          </a:solidFill>
          <a:ln w="1270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22" name="Pic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5775895" y="1656082"/>
            <a:ext cx="3115323" cy="1874310"/>
          </a:xfrm>
          <a:prstGeom prst="rect">
            <a:avLst/>
          </a:prstGeom>
        </p:spPr>
      </p:pic>
      <p:sp>
        <p:nvSpPr>
          <p:cNvPr id="23" name="prstName"/>
          <p:cNvSpPr/>
          <p:nvPr/>
        </p:nvSpPr>
        <p:spPr>
          <a:xfrm rot="10800000" flipV="1">
            <a:off x="8891209" y="2731333"/>
            <a:ext cx="668668" cy="175943"/>
          </a:xfrm>
          <a:prstGeom prst="rightArrow">
            <a:avLst>
              <a:gd name="adj1" fmla="val 6788"/>
              <a:gd name="adj2" fmla="val 58009"/>
            </a:avLst>
          </a:prstGeom>
          <a:solidFill>
            <a:srgbClr val="9C4D4D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24" name="Pic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5350510" y="3699937"/>
            <a:ext cx="3465145" cy="3043491"/>
          </a:xfrm>
          <a:prstGeom prst="rect">
            <a:avLst/>
          </a:prstGeom>
        </p:spPr>
      </p:pic>
      <p:sp>
        <p:nvSpPr>
          <p:cNvPr id="25" name="prstName"/>
          <p:cNvSpPr/>
          <p:nvPr/>
        </p:nvSpPr>
        <p:spPr>
          <a:xfrm>
            <a:off x="6600764" y="3011595"/>
            <a:ext cx="762002" cy="208914"/>
          </a:xfrm>
          <a:prstGeom prst="rect">
            <a:avLst/>
          </a:prstGeom>
          <a:noFill/>
          <a:ln w="1905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6" name="prstName"/>
          <p:cNvSpPr/>
          <p:nvPr/>
        </p:nvSpPr>
        <p:spPr>
          <a:xfrm rot="5400000" flipV="1">
            <a:off x="6687983" y="3432793"/>
            <a:ext cx="586945" cy="175943"/>
          </a:xfrm>
          <a:prstGeom prst="rightArrow">
            <a:avLst>
              <a:gd name="adj1" fmla="val 6788"/>
              <a:gd name="adj2" fmla="val 58009"/>
            </a:avLst>
          </a:prstGeom>
          <a:solidFill>
            <a:srgbClr val="9C4D4D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7" name="prstName"/>
          <p:cNvSpPr/>
          <p:nvPr/>
        </p:nvSpPr>
        <p:spPr>
          <a:xfrm>
            <a:off x="7286564" y="5118212"/>
            <a:ext cx="319348" cy="91402"/>
          </a:xfrm>
          <a:prstGeom prst="rect">
            <a:avLst/>
          </a:prstGeom>
          <a:noFill/>
          <a:ln w="1270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8" name="prstName"/>
          <p:cNvSpPr/>
          <p:nvPr/>
        </p:nvSpPr>
        <p:spPr>
          <a:xfrm>
            <a:off x="8291769" y="6607287"/>
            <a:ext cx="183075" cy="91402"/>
          </a:xfrm>
          <a:prstGeom prst="rect">
            <a:avLst/>
          </a:prstGeom>
          <a:noFill/>
          <a:ln w="1270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9" name="prstName"/>
          <p:cNvSpPr/>
          <p:nvPr/>
        </p:nvSpPr>
        <p:spPr>
          <a:xfrm>
            <a:off x="8500244" y="6607284"/>
            <a:ext cx="250829" cy="91402"/>
          </a:xfrm>
          <a:prstGeom prst="rect">
            <a:avLst/>
          </a:prstGeom>
          <a:noFill/>
          <a:ln w="1270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0" name="prstName"/>
          <p:cNvSpPr/>
          <p:nvPr/>
        </p:nvSpPr>
        <p:spPr>
          <a:xfrm rot="10800000" flipH="1" flipV="1">
            <a:off x="7605892" y="5111937"/>
            <a:ext cx="353778" cy="99306"/>
          </a:xfrm>
          <a:prstGeom prst="rightArrow">
            <a:avLst>
              <a:gd name="adj1" fmla="val 6788"/>
              <a:gd name="adj2" fmla="val 58009"/>
            </a:avLst>
          </a:prstGeom>
          <a:solidFill>
            <a:srgbClr val="9C4D4D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7960210" y="4162639"/>
            <a:ext cx="3428365" cy="1188720"/>
          </a:xfrm>
          <a:prstGeom prst="rect">
            <a:avLst/>
          </a:prstGeom>
          <a:ln w="12700">
            <a:solidFill>
              <a:srgbClr val="404040">
                <a:alpha val="100000"/>
              </a:srgbClr>
            </a:solidFill>
          </a:ln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작성된 리뷰 중 제목 클릭 시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제품 후기 창 생성</a:t>
            </a:r>
            <a:b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작성자/작성일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/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조회수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/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제목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/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내용 등등</a:t>
            </a:r>
            <a:b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데이터가 출력 되며 리뷰 수정 버튼 클릭 시</a:t>
            </a:r>
            <a:b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리뷰 수정 가능</a:t>
            </a:r>
            <a:endParaRPr kumimoji="0" lang="en-US" altLang="ko-KR" sz="1200" b="1" i="0" kern="1200" spc="0" normalizeH="0" baseline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32" name="prstName"/>
          <p:cNvSpPr/>
          <p:nvPr/>
        </p:nvSpPr>
        <p:spPr>
          <a:xfrm rot="5400000" flipV="1">
            <a:off x="2556775" y="3294465"/>
            <a:ext cx="635002" cy="175943"/>
          </a:xfrm>
          <a:prstGeom prst="rightArrow">
            <a:avLst>
              <a:gd name="adj1" fmla="val 6788"/>
              <a:gd name="adj2" fmla="val 58009"/>
            </a:avLst>
          </a:prstGeom>
          <a:solidFill>
            <a:srgbClr val="9C4D4D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3" name="TextBox 32"/>
          <p:cNvSpPr txBox="1"/>
          <p:nvPr/>
        </p:nvSpPr>
        <p:spPr>
          <a:xfrm>
            <a:off x="-131875" y="64968"/>
            <a:ext cx="5482953" cy="7620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4400" b="1" i="0" kern="1200" spc="0" normalizeH="0" baseline="0">
                <a:latin typeface="MV Boli"/>
                <a:ea typeface="MV Boli"/>
                <a:cs typeface="MV Boli"/>
              </a:rPr>
              <a:t>MY PAGE - </a:t>
            </a:r>
            <a:r>
              <a:rPr kumimoji="0" lang="en-US" altLang="ko-KR" sz="4400" i="0" kern="1200" spc="0" normalizeH="0" baseline="0">
                <a:latin typeface="MV Boli"/>
                <a:ea typeface="MV Boli"/>
                <a:cs typeface="MV Boli"/>
              </a:rPr>
              <a:t>reivew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2908103" y="776184"/>
            <a:ext cx="3028554" cy="887615"/>
          </a:xfrm>
          <a:prstGeom prst="rect">
            <a:avLst/>
          </a:prstGeom>
          <a:ln w="12700">
            <a:solidFill>
              <a:srgbClr val="404040">
                <a:alpha val="100000"/>
              </a:srgbClr>
            </a:solidFill>
          </a:ln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리뷰 버튼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클릭 시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'</a:t>
            </a:r>
            <a:r>
              <a:rPr kumimoji="0" lang="ko-KR" altLang="en-US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작성 가능한 리뷰</a:t>
            </a:r>
            <a:r>
              <a:rPr kumimoji="0" lang="en-US" altLang="ko-KR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' </a:t>
            </a:r>
            <a:r>
              <a:rPr kumimoji="0" lang="ko-KR" altLang="en-US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에</a:t>
            </a:r>
            <a:endParaRPr kumimoji="0" lang="en-US" altLang="ko-KR" sz="1200" b="1" kern="1200" spc="0" normalizeH="0" baseline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내가 구매한 상품에 한하여</a:t>
            </a:r>
            <a:b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리뷰 작성이 가능한 리스트가 출력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됨</a:t>
            </a:r>
            <a:endParaRPr kumimoji="0" lang="en-US" altLang="ko-KR" sz="1200" b="1" kern="1200" spc="0" normalizeH="0" baseline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35" name="prstName"/>
          <p:cNvSpPr/>
          <p:nvPr/>
        </p:nvSpPr>
        <p:spPr>
          <a:xfrm rot="5400000">
            <a:off x="8463231" y="6379010"/>
            <a:ext cx="114301" cy="342901"/>
          </a:xfrm>
          <a:prstGeom prst="leftBracket">
            <a:avLst>
              <a:gd name="adj" fmla="val 8333"/>
            </a:avLst>
          </a:prstGeom>
          <a:ln>
            <a:solidFill>
              <a:srgbClr val="9C4D4D">
                <a:alpha val="10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6" name="prstName"/>
          <p:cNvSpPr/>
          <p:nvPr/>
        </p:nvSpPr>
        <p:spPr>
          <a:xfrm rot="10800000" flipH="1" flipV="1">
            <a:off x="8499597" y="6226612"/>
            <a:ext cx="297008" cy="266701"/>
          </a:xfrm>
          <a:prstGeom prst="bentArrow">
            <a:avLst>
              <a:gd name="adj1" fmla="val 0"/>
              <a:gd name="adj2" fmla="val 7384"/>
              <a:gd name="adj3" fmla="val 9187"/>
              <a:gd name="adj4" fmla="val 0"/>
            </a:avLst>
          </a:prstGeom>
          <a:solidFill>
            <a:srgbClr val="9C4D4D">
              <a:alpha val="100000"/>
            </a:srgbClr>
          </a:solidFill>
          <a:ln w="1270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7" name="TextBox 36"/>
          <p:cNvSpPr txBox="1"/>
          <p:nvPr/>
        </p:nvSpPr>
        <p:spPr>
          <a:xfrm>
            <a:off x="8815645" y="5578689"/>
            <a:ext cx="2915285" cy="1188720"/>
          </a:xfrm>
          <a:prstGeom prst="rect">
            <a:avLst/>
          </a:prstGeom>
          <a:ln w="12700">
            <a:solidFill>
              <a:srgbClr val="404040">
                <a:alpha val="100000"/>
              </a:srgbClr>
            </a:solidFill>
          </a:ln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리뷰에 대한 관리자 답변</a:t>
            </a:r>
            <a:r>
              <a:rPr kumimoji="0" lang="en-US" altLang="ko-KR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기능이</a:t>
            </a:r>
            <a:r>
              <a:rPr kumimoji="0" lang="en-US" altLang="ko-KR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있으며</a:t>
            </a:r>
            <a:br>
              <a:rPr kumimoji="0" lang="en-US" altLang="ko-KR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kumimoji="0" lang="ko-KR" altLang="en-US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삭제</a:t>
            </a:r>
            <a:r>
              <a:rPr kumimoji="0" lang="en-US" altLang="ko-KR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버튼 클릭 시 해당 리뷰 삭제</a:t>
            </a:r>
            <a:r>
              <a:rPr kumimoji="0" lang="en-US" altLang="ko-KR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가능</a:t>
            </a:r>
            <a:br>
              <a:rPr kumimoji="0" lang="en-US" altLang="ko-KR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kumimoji="0" lang="ko-KR" altLang="en-US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글목록 버튼 클릭 시 리뷰 리스트</a:t>
            </a:r>
            <a:r>
              <a:rPr kumimoji="0" lang="en-US" altLang="ko-KR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br>
              <a:rPr kumimoji="0" lang="en-US" altLang="ko-KR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kumimoji="0" lang="ko-KR" altLang="en-US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초기 페이지로 이동 가능</a:t>
            </a:r>
            <a:endParaRPr kumimoji="0" lang="en-US" altLang="ko-KR" sz="1200" b="1" kern="1200" spc="0" normalizeH="0" baseline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38" name="prstName"/>
          <p:cNvSpPr/>
          <p:nvPr/>
        </p:nvSpPr>
        <p:spPr>
          <a:xfrm>
            <a:off x="5351084" y="5376335"/>
            <a:ext cx="2341884" cy="1123328"/>
          </a:xfrm>
          <a:prstGeom prst="rect">
            <a:avLst/>
          </a:prstGeom>
          <a:noFill/>
          <a:ln w="1905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9" name="prstName"/>
          <p:cNvSpPr/>
          <p:nvPr/>
        </p:nvSpPr>
        <p:spPr>
          <a:xfrm rot="10800000" flipH="1" flipV="1">
            <a:off x="7692887" y="5712012"/>
            <a:ext cx="1130389" cy="99306"/>
          </a:xfrm>
          <a:prstGeom prst="rightArrow">
            <a:avLst>
              <a:gd name="adj1" fmla="val 6788"/>
              <a:gd name="adj2" fmla="val 58009"/>
            </a:avLst>
          </a:prstGeom>
          <a:solidFill>
            <a:srgbClr val="9C4D4D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6078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9EB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stName"/>
          <p:cNvSpPr/>
          <p:nvPr/>
        </p:nvSpPr>
        <p:spPr>
          <a:xfrm>
            <a:off x="-30805" y="826770"/>
            <a:ext cx="1054425" cy="6035519"/>
          </a:xfrm>
          <a:prstGeom prst="rightBracket">
            <a:avLst>
              <a:gd name="adj" fmla="val 123235"/>
            </a:avLst>
          </a:prstGeom>
          <a:ln w="19050">
            <a:solidFill>
              <a:srgbClr val="CBA193">
                <a:alpha val="10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97184" y="1025211"/>
            <a:ext cx="471170" cy="56388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2900" b="0" i="0">
                <a:solidFill>
                  <a:srgbClr val="333333"/>
                </a:solidFill>
                <a:latin typeface="Noto Sans KR"/>
                <a:ea typeface="Noto Sans KR"/>
                <a:cs typeface="Noto Sans KR"/>
              </a:rPr>
              <a:t>①②③④⑤</a:t>
            </a:r>
            <a:r>
              <a:rPr lang="en-US" altLang="ko-KR" sz="4500" b="0" i="0">
                <a:solidFill>
                  <a:srgbClr val="7C4B3B"/>
                </a:solidFill>
                <a:latin typeface="Noto Sans KR"/>
                <a:ea typeface="Noto Sans KR"/>
                <a:cs typeface="Noto Sans KR"/>
              </a:rPr>
              <a:t>❻</a:t>
            </a:r>
            <a:r>
              <a:rPr lang="en-US" altLang="ko-KR" sz="2900" b="0" i="0">
                <a:solidFill>
                  <a:srgbClr val="333333"/>
                </a:solidFill>
                <a:latin typeface="Noto Sans KR"/>
                <a:ea typeface="Noto Sans KR"/>
                <a:cs typeface="Noto Sans KR"/>
              </a:rPr>
              <a:t>⑦⑧⑨⑩</a:t>
            </a: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2900" b="0" i="0">
                <a:solidFill>
                  <a:srgbClr val="333333"/>
                </a:solidFill>
                <a:latin typeface="Noto Sans KR"/>
                <a:ea typeface="Noto Sans KR"/>
                <a:cs typeface="Noto Sans KR"/>
              </a:rPr>
              <a:t>⑪⑫</a:t>
            </a:r>
            <a:endParaRPr kumimoji="0" lang="en-US" altLang="ko-KR" sz="2900" b="1" i="0" kern="1200" spc="0" normalizeH="0" baseline="0">
              <a:latin typeface="MV Boli"/>
              <a:ea typeface="MV Boli"/>
              <a:cs typeface="MV Boli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-30572" y="64968"/>
            <a:ext cx="4819037" cy="7620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4400" b="1" i="0" kern="1200" spc="0" normalizeH="0" baseline="0">
                <a:latin typeface="MV Boli"/>
                <a:ea typeface="MV Boli"/>
                <a:cs typeface="MV Boli"/>
              </a:rPr>
              <a:t>MY PAGE - </a:t>
            </a:r>
            <a:r>
              <a:rPr kumimoji="0" lang="en-US" altLang="ko-KR" sz="4400" b="0" i="0" kern="1200" spc="0" normalizeH="0" baseline="0">
                <a:latin typeface="MV Boli"/>
                <a:ea typeface="MV Boli"/>
                <a:cs typeface="MV Boli"/>
              </a:rPr>
              <a:t>Q&amp;A</a:t>
            </a:r>
            <a:endParaRPr kumimoji="0" lang="en-US" altLang="ko-KR" sz="4400" i="0" kern="1200" spc="0" normalizeH="0" baseline="0">
              <a:latin typeface="MV Boli"/>
              <a:ea typeface="MV Boli"/>
              <a:cs typeface="MV Boli"/>
            </a:endParaRPr>
          </a:p>
        </p:txBody>
      </p:sp>
      <p:pic>
        <p:nvPicPr>
          <p:cNvPr id="5" name="Pic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216746" y="929004"/>
            <a:ext cx="4859012" cy="2040043"/>
          </a:xfrm>
          <a:prstGeom prst="rect">
            <a:avLst/>
          </a:prstGeom>
        </p:spPr>
      </p:pic>
      <p:pic>
        <p:nvPicPr>
          <p:cNvPr id="6" name="Pic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446804" y="3112132"/>
            <a:ext cx="3628951" cy="2529269"/>
          </a:xfrm>
          <a:prstGeom prst="rect">
            <a:avLst/>
          </a:prstGeom>
        </p:spPr>
      </p:pic>
      <p:grpSp>
        <p:nvGrpSpPr>
          <p:cNvPr id="7" name="group"/>
          <p:cNvGrpSpPr/>
          <p:nvPr/>
        </p:nvGrpSpPr>
        <p:grpSpPr>
          <a:xfrm>
            <a:off x="1275080" y="1169035"/>
            <a:ext cx="4975860" cy="1577975"/>
            <a:chOff x="1275080" y="1268095"/>
            <a:chExt cx="4975860" cy="1577975"/>
          </a:xfrm>
        </p:grpSpPr>
        <p:pic>
          <p:nvPicPr>
            <p:cNvPr id="8" name="Pic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1275080" y="1268095"/>
              <a:ext cx="4976433" cy="1578399"/>
            </a:xfrm>
            <a:prstGeom prst="rect">
              <a:avLst/>
            </a:prstGeom>
          </p:spPr>
        </p:pic>
        <p:sp>
          <p:nvSpPr>
            <p:cNvPr id="9" name="prstName"/>
            <p:cNvSpPr/>
            <p:nvPr/>
          </p:nvSpPr>
          <p:spPr>
            <a:xfrm>
              <a:off x="2076983" y="1350429"/>
              <a:ext cx="374672" cy="190501"/>
            </a:xfrm>
            <a:prstGeom prst="rect">
              <a:avLst/>
            </a:prstGeom>
            <a:noFill/>
            <a:ln w="25400">
              <a:solidFill>
                <a:srgbClr val="9C4D4D">
                  <a:alpha val="100000"/>
                </a:srgbClr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10" name="prstName"/>
          <p:cNvSpPr/>
          <p:nvPr/>
        </p:nvSpPr>
        <p:spPr>
          <a:xfrm rot="5400000" flipV="1">
            <a:off x="9385250" y="505875"/>
            <a:ext cx="419101" cy="381002"/>
          </a:xfrm>
          <a:prstGeom prst="bentArrow">
            <a:avLst>
              <a:gd name="adj1" fmla="val 0"/>
              <a:gd name="adj2" fmla="val 7384"/>
              <a:gd name="adj3" fmla="val 9187"/>
              <a:gd name="adj4" fmla="val 0"/>
            </a:avLst>
          </a:prstGeom>
          <a:solidFill>
            <a:srgbClr val="9C4D4D">
              <a:alpha val="100000"/>
            </a:srgbClr>
          </a:solidFill>
          <a:ln w="1270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9785296" y="186904"/>
            <a:ext cx="2138680" cy="640080"/>
          </a:xfrm>
          <a:prstGeom prst="rect">
            <a:avLst/>
          </a:prstGeom>
          <a:ln w="12700">
            <a:solidFill>
              <a:srgbClr val="404040">
                <a:alpha val="100000"/>
              </a:srgbClr>
            </a:solidFill>
          </a:ln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제품 상세 페이지 하단에</a:t>
            </a:r>
            <a:br>
              <a:rPr kumimoji="0" lang="en-US" altLang="ko-KR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kumimoji="0" lang="ko-KR" altLang="en-US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위치한</a:t>
            </a:r>
            <a:r>
              <a:rPr kumimoji="0" lang="en-US" altLang="ko-KR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Q&amp;A </a:t>
            </a:r>
            <a:r>
              <a:rPr kumimoji="0" lang="ko-KR" altLang="en-US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목록</a:t>
            </a:r>
            <a:r>
              <a:rPr kumimoji="0" lang="en-US" altLang="ko-KR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및 작성 </a:t>
            </a:r>
            <a:endParaRPr kumimoji="0" lang="en-US" altLang="ko-KR" sz="1200" b="1" kern="1200" spc="0" normalizeH="0" baseline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12" name="prstName"/>
          <p:cNvSpPr/>
          <p:nvPr/>
        </p:nvSpPr>
        <p:spPr>
          <a:xfrm>
            <a:off x="11642664" y="1538085"/>
            <a:ext cx="319348" cy="113975"/>
          </a:xfrm>
          <a:prstGeom prst="rect">
            <a:avLst/>
          </a:prstGeom>
          <a:noFill/>
          <a:ln w="1270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prstName"/>
          <p:cNvSpPr/>
          <p:nvPr/>
        </p:nvSpPr>
        <p:spPr>
          <a:xfrm rot="5400000" flipH="1" flipV="1">
            <a:off x="11374386" y="1097357"/>
            <a:ext cx="711203" cy="175943"/>
          </a:xfrm>
          <a:prstGeom prst="rightArrow">
            <a:avLst>
              <a:gd name="adj1" fmla="val 6788"/>
              <a:gd name="adj2" fmla="val 58009"/>
            </a:avLst>
          </a:prstGeom>
          <a:solidFill>
            <a:srgbClr val="9C4D4D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4" name="prstName"/>
          <p:cNvSpPr/>
          <p:nvPr/>
        </p:nvSpPr>
        <p:spPr>
          <a:xfrm rot="10800000" flipH="1" flipV="1">
            <a:off x="4666737" y="436026"/>
            <a:ext cx="473202" cy="732794"/>
          </a:xfrm>
          <a:prstGeom prst="bentArrow">
            <a:avLst>
              <a:gd name="adj1" fmla="val 0"/>
              <a:gd name="adj2" fmla="val 7384"/>
              <a:gd name="adj3" fmla="val 9187"/>
              <a:gd name="adj4" fmla="val 0"/>
            </a:avLst>
          </a:prstGeom>
          <a:solidFill>
            <a:srgbClr val="9C4D4D">
              <a:alpha val="100000"/>
            </a:srgbClr>
          </a:solidFill>
          <a:ln w="1270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5140271" y="202144"/>
            <a:ext cx="3056890" cy="640080"/>
          </a:xfrm>
          <a:prstGeom prst="rect">
            <a:avLst/>
          </a:prstGeom>
          <a:ln w="12700">
            <a:solidFill>
              <a:srgbClr val="404040">
                <a:alpha val="100000"/>
              </a:srgbClr>
            </a:solidFill>
          </a:ln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마이페이지에 위치한</a:t>
            </a:r>
            <a:r>
              <a:rPr kumimoji="0" lang="en-US" altLang="ko-KR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Q&amp;A </a:t>
            </a:r>
            <a:r>
              <a:rPr kumimoji="0" lang="ko-KR" altLang="en-US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화면</a:t>
            </a:r>
            <a:br>
              <a:rPr kumimoji="0" lang="en-US" altLang="ko-KR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kumimoji="0" lang="ko-KR" altLang="en-US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내가 작성한 </a:t>
            </a:r>
            <a:r>
              <a:rPr kumimoji="0" lang="en-US" altLang="ko-KR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Q&amp;A </a:t>
            </a:r>
            <a:r>
              <a:rPr kumimoji="0" lang="ko-KR" altLang="en-US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목록</a:t>
            </a:r>
            <a:r>
              <a:rPr kumimoji="0" lang="en-US" altLang="ko-KR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출력 가능</a:t>
            </a:r>
            <a:endParaRPr kumimoji="0" lang="en-US" altLang="ko-KR" sz="1200" b="1" kern="1200" spc="0" normalizeH="0" baseline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16" name="prstName"/>
          <p:cNvSpPr/>
          <p:nvPr/>
        </p:nvSpPr>
        <p:spPr>
          <a:xfrm rot="5400000" flipV="1">
            <a:off x="10966010" y="2289965"/>
            <a:ext cx="1451753" cy="175943"/>
          </a:xfrm>
          <a:prstGeom prst="rightArrow">
            <a:avLst>
              <a:gd name="adj1" fmla="val 6788"/>
              <a:gd name="adj2" fmla="val 58009"/>
            </a:avLst>
          </a:prstGeom>
          <a:solidFill>
            <a:srgbClr val="9C4D4D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9188392" y="5641554"/>
            <a:ext cx="2629556" cy="1188720"/>
          </a:xfrm>
          <a:prstGeom prst="rect">
            <a:avLst/>
          </a:prstGeom>
          <a:ln w="12700">
            <a:solidFill>
              <a:srgbClr val="404040">
                <a:alpha val="100000"/>
              </a:srgbClr>
            </a:solidFill>
          </a:ln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원하는 </a:t>
            </a:r>
            <a:r>
              <a:rPr kumimoji="0" lang="en-US" altLang="ko-KR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Q&amp;A </a:t>
            </a:r>
            <a:r>
              <a:rPr kumimoji="0" lang="ko-KR" altLang="en-US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글 작성</a:t>
            </a:r>
            <a:r>
              <a:rPr kumimoji="0" lang="en-US" altLang="ko-KR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공간</a:t>
            </a:r>
            <a:endParaRPr kumimoji="0" lang="en-US" altLang="ko-KR" sz="1200" b="1" kern="1200" spc="0" normalizeH="0" baseline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파일 업로드가 가능하며</a:t>
            </a:r>
            <a:br>
              <a:rPr kumimoji="0" lang="en-US" altLang="ko-KR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kumimoji="0" lang="en-US" altLang="ko-KR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'</a:t>
            </a:r>
            <a:r>
              <a:rPr kumimoji="0" lang="ko-KR" altLang="en-US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글저장</a:t>
            </a:r>
            <a:r>
              <a:rPr kumimoji="0" lang="en-US" altLang="ko-KR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' </a:t>
            </a:r>
            <a:r>
              <a:rPr kumimoji="0" lang="ko-KR" altLang="en-US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버튼 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→ 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업로드</a:t>
            </a:r>
            <a:b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'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다시쓰기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' 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버튼 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→ 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초기화</a:t>
            </a:r>
            <a:endParaRPr kumimoji="0" lang="en-US" altLang="ko-KR" sz="1200" b="1" kern="1200" spc="0" normalizeH="0" baseline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18" name="prstName"/>
          <p:cNvSpPr/>
          <p:nvPr/>
        </p:nvSpPr>
        <p:spPr>
          <a:xfrm rot="10800000" flipH="1">
            <a:off x="8714862" y="5641760"/>
            <a:ext cx="473202" cy="633108"/>
          </a:xfrm>
          <a:prstGeom prst="bentArrow">
            <a:avLst>
              <a:gd name="adj1" fmla="val 0"/>
              <a:gd name="adj2" fmla="val 7384"/>
              <a:gd name="adj3" fmla="val 9187"/>
              <a:gd name="adj4" fmla="val 0"/>
            </a:avLst>
          </a:prstGeom>
          <a:solidFill>
            <a:srgbClr val="9C4D4D">
              <a:alpha val="100000"/>
            </a:srgbClr>
          </a:solidFill>
          <a:ln w="1270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9" name="prstName"/>
          <p:cNvSpPr/>
          <p:nvPr/>
        </p:nvSpPr>
        <p:spPr>
          <a:xfrm>
            <a:off x="3273348" y="1892090"/>
            <a:ext cx="762002" cy="208914"/>
          </a:xfrm>
          <a:prstGeom prst="rect">
            <a:avLst/>
          </a:prstGeom>
          <a:noFill/>
          <a:ln w="1905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20" name="Pic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602107" y="2968625"/>
            <a:ext cx="3172691" cy="3546267"/>
          </a:xfrm>
          <a:prstGeom prst="rect">
            <a:avLst/>
          </a:prstGeom>
        </p:spPr>
      </p:pic>
      <p:sp>
        <p:nvSpPr>
          <p:cNvPr id="21" name="prstName"/>
          <p:cNvSpPr/>
          <p:nvPr/>
        </p:nvSpPr>
        <p:spPr>
          <a:xfrm rot="5400000" flipV="1">
            <a:off x="3234955" y="2430862"/>
            <a:ext cx="838203" cy="175943"/>
          </a:xfrm>
          <a:prstGeom prst="rightArrow">
            <a:avLst>
              <a:gd name="adj1" fmla="val 6788"/>
              <a:gd name="adj2" fmla="val 58009"/>
            </a:avLst>
          </a:prstGeom>
          <a:solidFill>
            <a:srgbClr val="9C4D4D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2" name="prstName"/>
          <p:cNvSpPr/>
          <p:nvPr/>
        </p:nvSpPr>
        <p:spPr>
          <a:xfrm rot="16200000" flipH="1" flipV="1">
            <a:off x="4809744" y="3077322"/>
            <a:ext cx="613086" cy="682943"/>
          </a:xfrm>
          <a:prstGeom prst="bentArrow">
            <a:avLst>
              <a:gd name="adj1" fmla="val 0"/>
              <a:gd name="adj2" fmla="val 7384"/>
              <a:gd name="adj3" fmla="val 9187"/>
              <a:gd name="adj4" fmla="val 0"/>
            </a:avLst>
          </a:prstGeom>
          <a:solidFill>
            <a:srgbClr val="9C4D4D">
              <a:alpha val="100000"/>
            </a:srgbClr>
          </a:solidFill>
          <a:ln w="1270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3940102" y="3725124"/>
            <a:ext cx="4410710" cy="914400"/>
          </a:xfrm>
          <a:prstGeom prst="rect">
            <a:avLst/>
          </a:prstGeom>
          <a:ln w="12700">
            <a:solidFill>
              <a:srgbClr val="404040">
                <a:alpha val="100000"/>
              </a:srgbClr>
            </a:solidFill>
          </a:ln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내가 작성한 </a:t>
            </a:r>
            <a:r>
              <a:rPr kumimoji="0" lang="en-US" altLang="ko-KR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Q&amp;A </a:t>
            </a:r>
            <a:r>
              <a:rPr kumimoji="0" lang="ko-KR" altLang="en-US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목록 중</a:t>
            </a:r>
            <a:r>
              <a:rPr kumimoji="0" lang="en-US" altLang="ko-KR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제목 클릭 시 작성한 내용 창 생성</a:t>
            </a:r>
            <a:br>
              <a:rPr kumimoji="0" lang="en-US" altLang="ko-KR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작성자/작성일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/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조회수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/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제목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/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내용 등등</a:t>
            </a:r>
            <a:b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데이터가 출력 되며 </a:t>
            </a:r>
            <a:r>
              <a:rPr kumimoji="0" lang="en-US" altLang="ko-KR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Q&amp;A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수정 버튼 클릭 시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수정 가능</a:t>
            </a:r>
            <a:endParaRPr kumimoji="0" lang="en-US" altLang="ko-KR" sz="1200" b="1" kern="1200" spc="0" normalizeH="0" baseline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24" name="prstName"/>
          <p:cNvSpPr/>
          <p:nvPr/>
        </p:nvSpPr>
        <p:spPr>
          <a:xfrm>
            <a:off x="3365439" y="4626725"/>
            <a:ext cx="319348" cy="113975"/>
          </a:xfrm>
          <a:prstGeom prst="rect">
            <a:avLst/>
          </a:prstGeom>
          <a:noFill/>
          <a:ln w="1270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5" name="prstName"/>
          <p:cNvSpPr/>
          <p:nvPr/>
        </p:nvSpPr>
        <p:spPr>
          <a:xfrm rot="10800000" flipH="1" flipV="1">
            <a:off x="3552947" y="4360347"/>
            <a:ext cx="375312" cy="266701"/>
          </a:xfrm>
          <a:prstGeom prst="bentArrow">
            <a:avLst>
              <a:gd name="adj1" fmla="val 0"/>
              <a:gd name="adj2" fmla="val 7384"/>
              <a:gd name="adj3" fmla="val 9187"/>
              <a:gd name="adj4" fmla="val 0"/>
            </a:avLst>
          </a:prstGeom>
          <a:solidFill>
            <a:srgbClr val="9C4D4D">
              <a:alpha val="100000"/>
            </a:srgbClr>
          </a:solidFill>
          <a:ln w="1270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6" name="prstName"/>
          <p:cNvSpPr/>
          <p:nvPr/>
        </p:nvSpPr>
        <p:spPr>
          <a:xfrm>
            <a:off x="4310392" y="6374102"/>
            <a:ext cx="170184" cy="109214"/>
          </a:xfrm>
          <a:prstGeom prst="rect">
            <a:avLst/>
          </a:prstGeom>
          <a:noFill/>
          <a:ln w="1270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7" name="prstName"/>
          <p:cNvSpPr/>
          <p:nvPr/>
        </p:nvSpPr>
        <p:spPr>
          <a:xfrm>
            <a:off x="4500220" y="6372566"/>
            <a:ext cx="234196" cy="109644"/>
          </a:xfrm>
          <a:prstGeom prst="rect">
            <a:avLst/>
          </a:prstGeom>
          <a:noFill/>
          <a:ln w="1270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8" name="prstName"/>
          <p:cNvSpPr/>
          <p:nvPr/>
        </p:nvSpPr>
        <p:spPr>
          <a:xfrm rot="5400000">
            <a:off x="4462731" y="6150410"/>
            <a:ext cx="114301" cy="342901"/>
          </a:xfrm>
          <a:prstGeom prst="leftBracket">
            <a:avLst>
              <a:gd name="adj" fmla="val 8333"/>
            </a:avLst>
          </a:prstGeom>
          <a:ln>
            <a:solidFill>
              <a:srgbClr val="9C4D4D">
                <a:alpha val="10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9" name="prstName"/>
          <p:cNvSpPr/>
          <p:nvPr/>
        </p:nvSpPr>
        <p:spPr>
          <a:xfrm rot="10800000" flipH="1" flipV="1">
            <a:off x="4499097" y="5998012"/>
            <a:ext cx="297008" cy="266701"/>
          </a:xfrm>
          <a:prstGeom prst="bentArrow">
            <a:avLst>
              <a:gd name="adj1" fmla="val 0"/>
              <a:gd name="adj2" fmla="val 7384"/>
              <a:gd name="adj3" fmla="val 9187"/>
              <a:gd name="adj4" fmla="val 0"/>
            </a:avLst>
          </a:prstGeom>
          <a:solidFill>
            <a:srgbClr val="9C4D4D">
              <a:alpha val="100000"/>
            </a:srgbClr>
          </a:solidFill>
          <a:ln w="1270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4796095" y="5075769"/>
            <a:ext cx="3087375" cy="1188720"/>
          </a:xfrm>
          <a:prstGeom prst="rect">
            <a:avLst/>
          </a:prstGeom>
          <a:ln w="12700">
            <a:solidFill>
              <a:srgbClr val="404040">
                <a:alpha val="100000"/>
              </a:srgbClr>
            </a:solidFill>
          </a:ln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Q&amp;A</a:t>
            </a:r>
            <a:r>
              <a:rPr kumimoji="0" lang="ko-KR" altLang="en-US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에 대한 관리자 답변</a:t>
            </a:r>
            <a:r>
              <a:rPr kumimoji="0" lang="en-US" altLang="ko-KR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기능이</a:t>
            </a:r>
            <a:r>
              <a:rPr kumimoji="0" lang="en-US" altLang="ko-KR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있으며</a:t>
            </a:r>
            <a:br>
              <a:rPr kumimoji="0" lang="en-US" altLang="ko-KR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kumimoji="0" lang="ko-KR" altLang="en-US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삭제</a:t>
            </a:r>
            <a:r>
              <a:rPr kumimoji="0" lang="en-US" altLang="ko-KR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버튼 클릭 시 해당 </a:t>
            </a:r>
            <a:r>
              <a:rPr kumimoji="0" lang="en-US" altLang="ko-KR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Q&amp;A</a:t>
            </a:r>
            <a:r>
              <a:rPr kumimoji="0" lang="ko-KR" altLang="en-US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삭제</a:t>
            </a:r>
            <a:r>
              <a:rPr kumimoji="0" lang="en-US" altLang="ko-KR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가능</a:t>
            </a:r>
            <a:br>
              <a:rPr kumimoji="0" lang="en-US" altLang="ko-KR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kumimoji="0" lang="ko-KR" altLang="en-US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글목록 버튼 클릭 시 </a:t>
            </a:r>
            <a:r>
              <a:rPr kumimoji="0" lang="en-US" altLang="ko-KR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Q&amp;A</a:t>
            </a:r>
            <a:r>
              <a:rPr kumimoji="0" lang="ko-KR" altLang="en-US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리스트</a:t>
            </a:r>
            <a:r>
              <a:rPr kumimoji="0" lang="en-US" altLang="ko-KR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br>
              <a:rPr kumimoji="0" lang="en-US" altLang="ko-KR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kumimoji="0" lang="ko-KR" altLang="en-US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초기 페이지로 이동 가능</a:t>
            </a:r>
            <a:endParaRPr kumimoji="0" lang="en-US" altLang="ko-KR" sz="1200" b="1" kern="1200" spc="0" normalizeH="0" baseline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31" name="prstName"/>
          <p:cNvSpPr/>
          <p:nvPr/>
        </p:nvSpPr>
        <p:spPr>
          <a:xfrm rot="10800000" flipH="1" flipV="1">
            <a:off x="3857551" y="5261797"/>
            <a:ext cx="930935" cy="99306"/>
          </a:xfrm>
          <a:prstGeom prst="rightArrow">
            <a:avLst>
              <a:gd name="adj1" fmla="val 6788"/>
              <a:gd name="adj2" fmla="val 58009"/>
            </a:avLst>
          </a:prstGeom>
          <a:solidFill>
            <a:srgbClr val="9C4D4D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2" name="prstName"/>
          <p:cNvSpPr/>
          <p:nvPr/>
        </p:nvSpPr>
        <p:spPr>
          <a:xfrm>
            <a:off x="1602656" y="4885480"/>
            <a:ext cx="2259357" cy="1390026"/>
          </a:xfrm>
          <a:prstGeom prst="rect">
            <a:avLst/>
          </a:prstGeom>
          <a:noFill/>
          <a:ln w="1905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6078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9EB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486525" y="1173278"/>
            <a:ext cx="3637869" cy="3434710"/>
          </a:xfrm>
          <a:prstGeom prst="rect">
            <a:avLst/>
          </a:prstGeom>
        </p:spPr>
      </p:pic>
      <p:sp>
        <p:nvSpPr>
          <p:cNvPr id="3" name="prstName"/>
          <p:cNvSpPr/>
          <p:nvPr/>
        </p:nvSpPr>
        <p:spPr>
          <a:xfrm>
            <a:off x="-30805" y="826770"/>
            <a:ext cx="1054425" cy="6035519"/>
          </a:xfrm>
          <a:prstGeom prst="rightBracket">
            <a:avLst>
              <a:gd name="adj" fmla="val 123235"/>
            </a:avLst>
          </a:prstGeom>
          <a:ln w="19050">
            <a:solidFill>
              <a:srgbClr val="CBA193">
                <a:alpha val="10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97184" y="1025211"/>
            <a:ext cx="471170" cy="56388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2900" b="0" i="0">
                <a:solidFill>
                  <a:srgbClr val="333333"/>
                </a:solidFill>
                <a:latin typeface="Noto Sans KR"/>
                <a:ea typeface="Noto Sans KR"/>
                <a:cs typeface="Noto Sans KR"/>
              </a:rPr>
              <a:t>①②③④⑤</a:t>
            </a:r>
            <a:r>
              <a:rPr lang="en-US" altLang="ko-KR" sz="4500" b="0" i="0">
                <a:solidFill>
                  <a:srgbClr val="7C4B3B"/>
                </a:solidFill>
                <a:latin typeface="Noto Sans KR"/>
                <a:ea typeface="Noto Sans KR"/>
                <a:cs typeface="Noto Sans KR"/>
              </a:rPr>
              <a:t>❻</a:t>
            </a:r>
            <a:r>
              <a:rPr lang="en-US" altLang="ko-KR" sz="2900" b="0" i="0">
                <a:solidFill>
                  <a:srgbClr val="333333"/>
                </a:solidFill>
                <a:latin typeface="Noto Sans KR"/>
                <a:ea typeface="Noto Sans KR"/>
                <a:cs typeface="Noto Sans KR"/>
              </a:rPr>
              <a:t>⑦⑧⑨⑩</a:t>
            </a: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2900" b="0" i="0">
                <a:solidFill>
                  <a:srgbClr val="333333"/>
                </a:solidFill>
                <a:latin typeface="Noto Sans KR"/>
                <a:ea typeface="Noto Sans KR"/>
                <a:cs typeface="Noto Sans KR"/>
              </a:rPr>
              <a:t>⑪⑫</a:t>
            </a:r>
            <a:endParaRPr kumimoji="0" lang="en-US" altLang="ko-KR" sz="2900" b="1" i="0" kern="1200" spc="0" normalizeH="0" baseline="0">
              <a:latin typeface="MV Boli"/>
              <a:ea typeface="MV Boli"/>
              <a:cs typeface="MV Boli"/>
            </a:endParaRPr>
          </a:p>
        </p:txBody>
      </p:sp>
      <p:pic>
        <p:nvPicPr>
          <p:cNvPr id="5" name="Pic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219229" y="1882140"/>
            <a:ext cx="4961798" cy="2337696"/>
          </a:xfrm>
          <a:prstGeom prst="rect">
            <a:avLst/>
          </a:prstGeom>
        </p:spPr>
      </p:pic>
      <p:pic>
        <p:nvPicPr>
          <p:cNvPr id="6" name="Pic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229993" y="4607988"/>
            <a:ext cx="2370406" cy="68961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97394" y="64968"/>
            <a:ext cx="5153956" cy="7620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4400" b="1" i="0" kern="1200" spc="0" normalizeH="0" baseline="0">
                <a:latin typeface="MV Boli"/>
                <a:ea typeface="MV Boli"/>
                <a:cs typeface="MV Boli"/>
              </a:rPr>
              <a:t>MY PAGE - </a:t>
            </a:r>
            <a:r>
              <a:rPr kumimoji="0" lang="en-US" altLang="ko-KR" sz="4400" i="0" kern="1200" spc="0" normalizeH="0" baseline="0">
                <a:latin typeface="MV Boli"/>
                <a:ea typeface="MV Boli"/>
                <a:cs typeface="MV Boli"/>
              </a:rPr>
              <a:t>member</a:t>
            </a:r>
          </a:p>
        </p:txBody>
      </p:sp>
      <p:pic>
        <p:nvPicPr>
          <p:cNvPr id="8" name="Pic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8904618" y="4607992"/>
            <a:ext cx="2370389" cy="689767"/>
          </a:xfrm>
          <a:prstGeom prst="rect">
            <a:avLst/>
          </a:prstGeom>
          <a:solidFill>
            <a:srgbClr val="FFF9EB">
              <a:alpha val="100000"/>
            </a:srgbClr>
          </a:solidFill>
          <a:ln>
            <a:noFill/>
          </a:ln>
        </p:spPr>
      </p:pic>
      <p:sp>
        <p:nvSpPr>
          <p:cNvPr id="9" name="prstName"/>
          <p:cNvSpPr/>
          <p:nvPr/>
        </p:nvSpPr>
        <p:spPr>
          <a:xfrm rot="10800000" flipH="1">
            <a:off x="1329780" y="4219995"/>
            <a:ext cx="473202" cy="502293"/>
          </a:xfrm>
          <a:prstGeom prst="bentArrow">
            <a:avLst>
              <a:gd name="adj1" fmla="val 0"/>
              <a:gd name="adj2" fmla="val 7384"/>
              <a:gd name="adj3" fmla="val 9187"/>
              <a:gd name="adj4" fmla="val 0"/>
            </a:avLst>
          </a:prstGeom>
          <a:solidFill>
            <a:srgbClr val="9C4D4D">
              <a:alpha val="100000"/>
            </a:srgbClr>
          </a:solidFill>
          <a:ln w="1270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1803342" y="4417909"/>
            <a:ext cx="2629535" cy="914400"/>
          </a:xfrm>
          <a:prstGeom prst="rect">
            <a:avLst/>
          </a:prstGeom>
          <a:ln w="12700">
            <a:solidFill>
              <a:srgbClr val="404040">
                <a:alpha val="100000"/>
              </a:srgbClr>
            </a:solidFill>
          </a:ln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마이페이지 회원정보</a:t>
            </a:r>
            <a:r>
              <a:rPr kumimoji="0" lang="en-US" altLang="ko-KR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클릭 시</a:t>
            </a:r>
            <a:br>
              <a:rPr kumimoji="0" lang="en-US" altLang="ko-KR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kumimoji="0" lang="ko-KR" altLang="en-US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한번의 비밀번호 재확인 요청</a:t>
            </a:r>
            <a:br>
              <a:rPr kumimoji="0" lang="en-US" altLang="ko-KR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kumimoji="0" lang="ko-KR" altLang="en-US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입력 후 확인 버튼 클릭</a:t>
            </a:r>
            <a:endParaRPr kumimoji="0" lang="en-US" altLang="ko-KR" sz="1200" b="1" kern="1200" spc="0" normalizeH="0" baseline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11" name="prstName"/>
          <p:cNvSpPr/>
          <p:nvPr/>
        </p:nvSpPr>
        <p:spPr>
          <a:xfrm rot="10800000" flipH="1" flipV="1">
            <a:off x="5883846" y="2981116"/>
            <a:ext cx="710568" cy="139700"/>
          </a:xfrm>
          <a:prstGeom prst="rightArrow">
            <a:avLst>
              <a:gd name="adj1" fmla="val 43701"/>
              <a:gd name="adj2" fmla="val 69664"/>
            </a:avLst>
          </a:prstGeom>
          <a:solidFill>
            <a:srgbClr val="9C4D4D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2" name="prstName"/>
          <p:cNvSpPr/>
          <p:nvPr/>
        </p:nvSpPr>
        <p:spPr>
          <a:xfrm>
            <a:off x="7016983" y="2214029"/>
            <a:ext cx="3043911" cy="248331"/>
          </a:xfrm>
          <a:prstGeom prst="rect">
            <a:avLst/>
          </a:prstGeom>
          <a:noFill/>
          <a:ln w="1270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9726247" y="352004"/>
            <a:ext cx="2328545" cy="1188720"/>
          </a:xfrm>
          <a:prstGeom prst="rect">
            <a:avLst/>
          </a:prstGeom>
          <a:ln w="12700">
            <a:solidFill>
              <a:srgbClr val="404040">
                <a:alpha val="100000"/>
              </a:srgbClr>
            </a:solidFill>
          </a:ln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비밀번호 변경을 원할 시</a:t>
            </a:r>
            <a:br>
              <a:rPr kumimoji="0" lang="en-US" altLang="ko-KR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kumimoji="0" lang="ko-KR" altLang="en-US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변경</a:t>
            </a:r>
            <a:r>
              <a:rPr kumimoji="0" lang="en-US" altLang="ko-KR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할 비밀번호 작성</a:t>
            </a:r>
            <a:br>
              <a:rPr kumimoji="0" lang="en-US" altLang="ko-KR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kumimoji="0" lang="ko-KR" altLang="en-US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비번 변경을 원하지 않을 시</a:t>
            </a:r>
            <a:br>
              <a:rPr kumimoji="0" lang="en-US" altLang="ko-KR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kumimoji="0" lang="ko-KR" altLang="en-US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안내대로 입력 </a:t>
            </a:r>
            <a:r>
              <a:rPr kumimoji="0" lang="en-US" altLang="ko-KR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X</a:t>
            </a:r>
          </a:p>
        </p:txBody>
      </p:sp>
      <p:sp>
        <p:nvSpPr>
          <p:cNvPr id="14" name="prstName"/>
          <p:cNvSpPr/>
          <p:nvPr/>
        </p:nvSpPr>
        <p:spPr>
          <a:xfrm rot="10800000" flipH="1" flipV="1">
            <a:off x="9432241" y="1058328"/>
            <a:ext cx="279402" cy="1155702"/>
          </a:xfrm>
          <a:prstGeom prst="bentArrow">
            <a:avLst>
              <a:gd name="adj1" fmla="val 0"/>
              <a:gd name="adj2" fmla="val 7384"/>
              <a:gd name="adj3" fmla="val 9187"/>
              <a:gd name="adj4" fmla="val 0"/>
            </a:avLst>
          </a:prstGeom>
          <a:solidFill>
            <a:srgbClr val="9C4D4D">
              <a:alpha val="100000"/>
            </a:srgbClr>
          </a:solidFill>
          <a:ln w="1270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prstName"/>
          <p:cNvSpPr/>
          <p:nvPr/>
        </p:nvSpPr>
        <p:spPr>
          <a:xfrm>
            <a:off x="6849026" y="1971458"/>
            <a:ext cx="201954" cy="2001528"/>
          </a:xfrm>
          <a:prstGeom prst="leftBracket">
            <a:avLst>
              <a:gd name="adj" fmla="val 8333"/>
            </a:avLst>
          </a:prstGeom>
          <a:ln w="16510">
            <a:solidFill>
              <a:srgbClr val="9C4D4D">
                <a:alpha val="10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6" name="prstName"/>
          <p:cNvSpPr/>
          <p:nvPr/>
        </p:nvSpPr>
        <p:spPr>
          <a:xfrm>
            <a:off x="3187638" y="3858684"/>
            <a:ext cx="872480" cy="266702"/>
          </a:xfrm>
          <a:prstGeom prst="rect">
            <a:avLst/>
          </a:prstGeom>
          <a:noFill/>
          <a:ln w="2540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7" name="prstName"/>
          <p:cNvSpPr/>
          <p:nvPr/>
        </p:nvSpPr>
        <p:spPr>
          <a:xfrm>
            <a:off x="8204160" y="4279057"/>
            <a:ext cx="485128" cy="196215"/>
          </a:xfrm>
          <a:prstGeom prst="rect">
            <a:avLst/>
          </a:prstGeom>
          <a:noFill/>
          <a:ln w="2540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7375477" y="5764109"/>
            <a:ext cx="2748915" cy="914400"/>
          </a:xfrm>
          <a:prstGeom prst="rect">
            <a:avLst/>
          </a:prstGeom>
          <a:ln w="12700">
            <a:solidFill>
              <a:srgbClr val="404040">
                <a:alpha val="100000"/>
              </a:srgbClr>
            </a:solidFill>
          </a:ln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회원정보 수정 내용 입력 후</a:t>
            </a:r>
            <a:br>
              <a:rPr kumimoji="0" lang="en-US" altLang="ko-KR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kumimoji="0" lang="ko-KR" altLang="en-US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회원변경을 누를 시 뜨는 메세지 창과 다시입력을 누를 시 뜨는 메세지 창</a:t>
            </a:r>
            <a:endParaRPr kumimoji="0" lang="en-US" altLang="ko-KR" sz="1200" b="1" kern="1200" spc="0" normalizeH="0" baseline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19" name="prstName"/>
          <p:cNvSpPr/>
          <p:nvPr/>
        </p:nvSpPr>
        <p:spPr>
          <a:xfrm flipV="1">
            <a:off x="7962843" y="4358437"/>
            <a:ext cx="241301" cy="249554"/>
          </a:xfrm>
          <a:prstGeom prst="corner">
            <a:avLst>
              <a:gd name="adj1" fmla="val 0"/>
              <a:gd name="adj2" fmla="val 0"/>
            </a:avLst>
          </a:prstGeom>
          <a:noFill/>
          <a:ln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0" name="prstName"/>
          <p:cNvSpPr/>
          <p:nvPr/>
        </p:nvSpPr>
        <p:spPr>
          <a:xfrm flipH="1" flipV="1">
            <a:off x="9185219" y="4352087"/>
            <a:ext cx="234962" cy="249554"/>
          </a:xfrm>
          <a:prstGeom prst="corner">
            <a:avLst>
              <a:gd name="adj1" fmla="val 0"/>
              <a:gd name="adj2" fmla="val 0"/>
            </a:avLst>
          </a:prstGeom>
          <a:ln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1" name="prstName"/>
          <p:cNvSpPr/>
          <p:nvPr/>
        </p:nvSpPr>
        <p:spPr>
          <a:xfrm rot="5400000" flipV="1">
            <a:off x="7739325" y="5441085"/>
            <a:ext cx="469271" cy="175943"/>
          </a:xfrm>
          <a:prstGeom prst="rightArrow">
            <a:avLst>
              <a:gd name="adj1" fmla="val 6788"/>
              <a:gd name="adj2" fmla="val 58009"/>
            </a:avLst>
          </a:prstGeom>
          <a:solidFill>
            <a:srgbClr val="9C4D4D">
              <a:alpha val="100000"/>
            </a:srgbClr>
          </a:solidFill>
          <a:ln w="1270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2" name="prstName"/>
          <p:cNvSpPr/>
          <p:nvPr/>
        </p:nvSpPr>
        <p:spPr>
          <a:xfrm rot="5400000" flipV="1">
            <a:off x="9211255" y="5441085"/>
            <a:ext cx="469271" cy="175943"/>
          </a:xfrm>
          <a:prstGeom prst="rightArrow">
            <a:avLst>
              <a:gd name="adj1" fmla="val 6788"/>
              <a:gd name="adj2" fmla="val 58009"/>
            </a:avLst>
          </a:prstGeom>
          <a:solidFill>
            <a:srgbClr val="9C4D4D">
              <a:alpha val="100000"/>
            </a:srgbClr>
          </a:solidFill>
          <a:ln w="1270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3" name="prstName"/>
          <p:cNvSpPr/>
          <p:nvPr/>
        </p:nvSpPr>
        <p:spPr>
          <a:xfrm>
            <a:off x="8700095" y="4279057"/>
            <a:ext cx="485128" cy="196215"/>
          </a:xfrm>
          <a:prstGeom prst="rect">
            <a:avLst/>
          </a:prstGeom>
          <a:noFill/>
          <a:ln w="2540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4" name="prstName"/>
          <p:cNvSpPr/>
          <p:nvPr/>
        </p:nvSpPr>
        <p:spPr>
          <a:xfrm>
            <a:off x="2288459" y="2885864"/>
            <a:ext cx="1689108" cy="266702"/>
          </a:xfrm>
          <a:prstGeom prst="rect">
            <a:avLst/>
          </a:prstGeom>
          <a:noFill/>
          <a:ln w="2540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6078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9EB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31CBC6AF-4374-3D6B-5F57-86604531B0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822" y="1072244"/>
            <a:ext cx="5093924" cy="4640943"/>
          </a:xfrm>
          <a:prstGeom prst="rect">
            <a:avLst/>
          </a:prstGeom>
        </p:spPr>
      </p:pic>
      <p:sp>
        <p:nvSpPr>
          <p:cNvPr id="2" name="prstName"/>
          <p:cNvSpPr/>
          <p:nvPr/>
        </p:nvSpPr>
        <p:spPr>
          <a:xfrm>
            <a:off x="-30805" y="826770"/>
            <a:ext cx="1054425" cy="6035519"/>
          </a:xfrm>
          <a:prstGeom prst="rightBracket">
            <a:avLst>
              <a:gd name="adj" fmla="val 123235"/>
            </a:avLst>
          </a:prstGeom>
          <a:ln w="19050">
            <a:solidFill>
              <a:srgbClr val="CBA193">
                <a:alpha val="10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97184" y="1025211"/>
            <a:ext cx="471170" cy="56388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2900" b="0" i="0">
                <a:solidFill>
                  <a:srgbClr val="333333"/>
                </a:solidFill>
                <a:latin typeface="Noto Sans KR"/>
                <a:ea typeface="Noto Sans KR"/>
                <a:cs typeface="Noto Sans KR"/>
              </a:rPr>
              <a:t>①②③④⑤</a:t>
            </a:r>
            <a:r>
              <a:rPr lang="en-US" altLang="ko-KR" sz="4500" b="0" i="0">
                <a:solidFill>
                  <a:srgbClr val="7C4B3B"/>
                </a:solidFill>
                <a:latin typeface="Noto Sans KR"/>
                <a:ea typeface="Noto Sans KR"/>
                <a:cs typeface="Noto Sans KR"/>
              </a:rPr>
              <a:t>❻</a:t>
            </a:r>
            <a:r>
              <a:rPr lang="en-US" altLang="ko-KR" sz="2900" b="0" i="0">
                <a:solidFill>
                  <a:srgbClr val="333333"/>
                </a:solidFill>
                <a:latin typeface="Noto Sans KR"/>
                <a:ea typeface="Noto Sans KR"/>
                <a:cs typeface="Noto Sans KR"/>
              </a:rPr>
              <a:t>⑦⑧⑨⑩</a:t>
            </a: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2900" b="0" i="0">
                <a:solidFill>
                  <a:srgbClr val="333333"/>
                </a:solidFill>
                <a:latin typeface="Noto Sans KR"/>
                <a:ea typeface="Noto Sans KR"/>
                <a:cs typeface="Noto Sans KR"/>
              </a:rPr>
              <a:t>⑪⑫</a:t>
            </a:r>
            <a:endParaRPr kumimoji="0" lang="en-US" altLang="ko-KR" sz="2900" b="1" i="0" kern="1200" spc="0" normalizeH="0" baseline="0">
              <a:latin typeface="MV Boli"/>
              <a:ea typeface="MV Boli"/>
              <a:cs typeface="MV Boli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7394" y="64968"/>
            <a:ext cx="5153956" cy="7620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4400" b="1" i="0" kern="1200" spc="0" normalizeH="0" baseline="0">
                <a:latin typeface="MV Boli"/>
                <a:ea typeface="MV Boli"/>
                <a:cs typeface="MV Boli"/>
              </a:rPr>
              <a:t>MY PAGE - </a:t>
            </a:r>
            <a:r>
              <a:rPr kumimoji="0" lang="en-US" altLang="ko-KR" sz="4400" i="0" kern="1200" spc="0" normalizeH="0" baseline="0">
                <a:latin typeface="MV Boli"/>
                <a:ea typeface="MV Boli"/>
                <a:cs typeface="MV Boli"/>
              </a:rPr>
              <a:t>member</a:t>
            </a:r>
          </a:p>
        </p:txBody>
      </p:sp>
      <p:pic>
        <p:nvPicPr>
          <p:cNvPr id="5" name="Pic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460498" y="1024958"/>
            <a:ext cx="4225227" cy="4686003"/>
          </a:xfrm>
          <a:prstGeom prst="rect">
            <a:avLst/>
          </a:prstGeom>
        </p:spPr>
      </p:pic>
      <p:cxnSp>
        <p:nvCxnSpPr>
          <p:cNvPr id="7" name="prstName"/>
          <p:cNvCxnSpPr/>
          <p:nvPr/>
        </p:nvCxnSpPr>
        <p:spPr>
          <a:xfrm>
            <a:off x="3056812" y="5547794"/>
            <a:ext cx="1574807" cy="635"/>
          </a:xfrm>
          <a:prstGeom prst="line">
            <a:avLst/>
          </a:prstGeom>
          <a:ln>
            <a:solidFill>
              <a:srgbClr val="9C4D4D">
                <a:alpha val="10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rstName"/>
          <p:cNvSpPr/>
          <p:nvPr/>
        </p:nvSpPr>
        <p:spPr>
          <a:xfrm>
            <a:off x="4517319" y="5376344"/>
            <a:ext cx="463552" cy="172075"/>
          </a:xfrm>
          <a:prstGeom prst="rect">
            <a:avLst/>
          </a:prstGeom>
          <a:noFill/>
          <a:ln w="1905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prstName"/>
          <p:cNvSpPr/>
          <p:nvPr/>
        </p:nvSpPr>
        <p:spPr>
          <a:xfrm rot="10800000" flipH="1">
            <a:off x="3197950" y="5551590"/>
            <a:ext cx="473202" cy="502293"/>
          </a:xfrm>
          <a:prstGeom prst="bentArrow">
            <a:avLst>
              <a:gd name="adj1" fmla="val 0"/>
              <a:gd name="adj2" fmla="val 7384"/>
              <a:gd name="adj3" fmla="val 9187"/>
              <a:gd name="adj4" fmla="val 0"/>
            </a:avLst>
          </a:prstGeom>
          <a:solidFill>
            <a:srgbClr val="9C4D4D">
              <a:alpha val="100000"/>
            </a:srgbClr>
          </a:solidFill>
          <a:ln w="1270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3671512" y="5813004"/>
            <a:ext cx="2629535" cy="640080"/>
          </a:xfrm>
          <a:prstGeom prst="rect">
            <a:avLst/>
          </a:prstGeom>
          <a:ln w="12700">
            <a:solidFill>
              <a:srgbClr val="404040">
                <a:alpha val="100000"/>
              </a:srgbClr>
            </a:solidFill>
          </a:ln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마이페이지 회원정보 수정</a:t>
            </a:r>
            <a:br>
              <a:rPr kumimoji="0" lang="en-US" altLang="ko-KR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kumimoji="0" lang="ko-KR" altLang="en-US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맨 아래에 위치한 회원 탈퇴 기능</a:t>
            </a:r>
            <a:endParaRPr kumimoji="0" lang="en-US" altLang="ko-KR" sz="1200" b="1" kern="1200" spc="0" normalizeH="0" baseline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11" name="prstName"/>
          <p:cNvSpPr/>
          <p:nvPr/>
        </p:nvSpPr>
        <p:spPr>
          <a:xfrm rot="10800000" flipH="1" flipV="1">
            <a:off x="5285041" y="5438566"/>
            <a:ext cx="1556389" cy="109220"/>
          </a:xfrm>
          <a:prstGeom prst="rightArrow">
            <a:avLst>
              <a:gd name="adj1" fmla="val 43701"/>
              <a:gd name="adj2" fmla="val 69664"/>
            </a:avLst>
          </a:prstGeom>
          <a:solidFill>
            <a:srgbClr val="9C4D4D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2" name="prstName"/>
          <p:cNvSpPr/>
          <p:nvPr/>
        </p:nvSpPr>
        <p:spPr>
          <a:xfrm>
            <a:off x="6191270" y="3959381"/>
            <a:ext cx="1939214" cy="749304"/>
          </a:xfrm>
          <a:prstGeom prst="rect">
            <a:avLst/>
          </a:prstGeom>
          <a:noFill/>
          <a:ln w="1905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prstName"/>
          <p:cNvSpPr/>
          <p:nvPr/>
        </p:nvSpPr>
        <p:spPr>
          <a:xfrm rot="10800000" flipH="1">
            <a:off x="7084150" y="4717743"/>
            <a:ext cx="473202" cy="1531274"/>
          </a:xfrm>
          <a:prstGeom prst="bentArrow">
            <a:avLst>
              <a:gd name="adj1" fmla="val 0"/>
              <a:gd name="adj2" fmla="val 7384"/>
              <a:gd name="adj3" fmla="val 9187"/>
              <a:gd name="adj4" fmla="val 0"/>
            </a:avLst>
          </a:prstGeom>
          <a:solidFill>
            <a:srgbClr val="9C4D4D">
              <a:alpha val="100000"/>
            </a:srgbClr>
          </a:solidFill>
          <a:ln w="1270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7557712" y="5813004"/>
            <a:ext cx="2947670" cy="914400"/>
          </a:xfrm>
          <a:prstGeom prst="rect">
            <a:avLst/>
          </a:prstGeom>
          <a:ln w="12700">
            <a:solidFill>
              <a:srgbClr val="404040">
                <a:alpha val="100000"/>
              </a:srgbClr>
            </a:solidFill>
          </a:ln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회원 탈퇴</a:t>
            </a:r>
            <a:r>
              <a:rPr kumimoji="0" lang="en-US" altLang="ko-KR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희망 시 </a:t>
            </a:r>
            <a:br>
              <a:rPr kumimoji="0" lang="en-US" altLang="ko-KR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kumimoji="0" lang="ko-KR" altLang="en-US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마지막으로 본인의 비밀번호 입력</a:t>
            </a:r>
            <a:r>
              <a:rPr kumimoji="0" lang="en-US" altLang="ko-KR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후</a:t>
            </a:r>
            <a:br>
              <a:rPr kumimoji="0" lang="en-US" altLang="ko-KR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kumimoji="0" lang="ko-KR" altLang="en-US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확인 버튼을 누를 경우 회원 탈퇴 완료</a:t>
            </a:r>
            <a:endParaRPr kumimoji="0" lang="en-US" altLang="ko-KR" sz="1200" b="1" kern="1200" spc="0" normalizeH="0" baseline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15" name="prstName"/>
          <p:cNvSpPr/>
          <p:nvPr/>
        </p:nvSpPr>
        <p:spPr>
          <a:xfrm>
            <a:off x="7270151" y="5383328"/>
            <a:ext cx="947344" cy="339545"/>
          </a:xfrm>
          <a:prstGeom prst="rect">
            <a:avLst/>
          </a:prstGeom>
          <a:noFill/>
          <a:ln w="2540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16" name="prstName"/>
          <p:cNvCxnSpPr/>
          <p:nvPr/>
        </p:nvCxnSpPr>
        <p:spPr>
          <a:xfrm rot="5400000">
            <a:off x="7756631" y="5802811"/>
            <a:ext cx="190501" cy="1596"/>
          </a:xfrm>
          <a:prstGeom prst="line">
            <a:avLst/>
          </a:prstGeom>
          <a:ln w="19050">
            <a:solidFill>
              <a:srgbClr val="9C4D4D">
                <a:alpha val="10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6078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9EB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FC00EC9D-9009-860F-A557-B367D3BEB2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6114" y="2385951"/>
            <a:ext cx="2969384" cy="4362202"/>
          </a:xfrm>
          <a:prstGeom prst="rect">
            <a:avLst/>
          </a:prstGeom>
        </p:spPr>
      </p:pic>
      <p:sp>
        <p:nvSpPr>
          <p:cNvPr id="2" name="prstName"/>
          <p:cNvSpPr/>
          <p:nvPr/>
        </p:nvSpPr>
        <p:spPr>
          <a:xfrm>
            <a:off x="-30805" y="826770"/>
            <a:ext cx="1054425" cy="6035519"/>
          </a:xfrm>
          <a:prstGeom prst="rightBracket">
            <a:avLst>
              <a:gd name="adj" fmla="val 123235"/>
            </a:avLst>
          </a:prstGeom>
          <a:ln w="19050">
            <a:solidFill>
              <a:srgbClr val="CBA193">
                <a:alpha val="10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97184" y="1025211"/>
            <a:ext cx="471170" cy="53949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2900" b="0" i="0">
                <a:solidFill>
                  <a:srgbClr val="333333"/>
                </a:solidFill>
                <a:latin typeface="Noto Sans KR"/>
                <a:ea typeface="Noto Sans KR"/>
                <a:cs typeface="Noto Sans KR"/>
              </a:rPr>
              <a:t>①②③④⑤⑥⑦⑧⑨⑩</a:t>
            </a: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4500" b="0" i="0">
                <a:solidFill>
                  <a:srgbClr val="7C4B3B"/>
                </a:solidFill>
                <a:latin typeface="Noto Sans KR"/>
                <a:ea typeface="Noto Sans KR"/>
                <a:cs typeface="Noto Sans KR"/>
              </a:rPr>
              <a:t>⓫</a:t>
            </a:r>
            <a:r>
              <a:rPr lang="en-US" altLang="ko-KR" sz="2900" b="0" i="0">
                <a:solidFill>
                  <a:srgbClr val="333333"/>
                </a:solidFill>
                <a:latin typeface="Noto Sans KR"/>
                <a:ea typeface="Noto Sans KR"/>
                <a:cs typeface="Noto Sans KR"/>
              </a:rPr>
              <a:t>⑫</a:t>
            </a:r>
            <a:endParaRPr kumimoji="0" lang="en-US" altLang="ko-KR" sz="2900" b="1" i="0" kern="1200" spc="0" normalizeH="0" baseline="0">
              <a:latin typeface="MV Boli"/>
              <a:ea typeface="MV Boli"/>
              <a:cs typeface="MV Boli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7394" y="64968"/>
            <a:ext cx="2795919" cy="7620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4400" b="1" i="0" kern="1200" spc="0" normalizeH="0" baseline="0">
                <a:latin typeface="MV Boli"/>
                <a:ea typeface="MV Boli"/>
                <a:cs typeface="MV Boli"/>
              </a:rPr>
              <a:t>NOTICE</a:t>
            </a:r>
            <a:endParaRPr kumimoji="0" lang="en-US" altLang="ko-KR" sz="4400" i="0" kern="1200" spc="0" normalizeH="0" baseline="0">
              <a:latin typeface="MV Boli"/>
              <a:ea typeface="MV Boli"/>
              <a:cs typeface="MV Boli"/>
            </a:endParaRPr>
          </a:p>
        </p:txBody>
      </p:sp>
      <p:pic>
        <p:nvPicPr>
          <p:cNvPr id="5" name="Pic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907170" y="2617574"/>
            <a:ext cx="5177721" cy="4088031"/>
          </a:xfrm>
          <a:prstGeom prst="rect">
            <a:avLst/>
          </a:prstGeom>
        </p:spPr>
      </p:pic>
      <p:pic>
        <p:nvPicPr>
          <p:cNvPr id="6" name="Pic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2930203" y="744573"/>
            <a:ext cx="2450344" cy="2179341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</p:spPr>
      </p:pic>
      <p:sp>
        <p:nvSpPr>
          <p:cNvPr id="7" name="prstName"/>
          <p:cNvSpPr/>
          <p:nvPr/>
        </p:nvSpPr>
        <p:spPr>
          <a:xfrm>
            <a:off x="7089574" y="2636945"/>
            <a:ext cx="836309" cy="294634"/>
          </a:xfrm>
          <a:prstGeom prst="rect">
            <a:avLst/>
          </a:prstGeom>
          <a:noFill/>
          <a:ln w="2159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prstName"/>
          <p:cNvSpPr/>
          <p:nvPr/>
        </p:nvSpPr>
        <p:spPr>
          <a:xfrm>
            <a:off x="4914064" y="3039530"/>
            <a:ext cx="836309" cy="186689"/>
          </a:xfrm>
          <a:prstGeom prst="rect">
            <a:avLst/>
          </a:prstGeom>
          <a:noFill/>
          <a:ln w="2159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prstName"/>
          <p:cNvSpPr/>
          <p:nvPr/>
        </p:nvSpPr>
        <p:spPr>
          <a:xfrm>
            <a:off x="4914064" y="3852332"/>
            <a:ext cx="630557" cy="186689"/>
          </a:xfrm>
          <a:prstGeom prst="rect">
            <a:avLst/>
          </a:prstGeom>
          <a:noFill/>
          <a:ln w="2159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" name="prstName"/>
          <p:cNvSpPr/>
          <p:nvPr/>
        </p:nvSpPr>
        <p:spPr>
          <a:xfrm>
            <a:off x="9678442" y="4166024"/>
            <a:ext cx="361950" cy="153037"/>
          </a:xfrm>
          <a:prstGeom prst="rect">
            <a:avLst/>
          </a:prstGeom>
          <a:noFill/>
          <a:ln w="2159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1" name="Pic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8177251" y="496569"/>
            <a:ext cx="3691854" cy="2435032"/>
          </a:xfrm>
          <a:prstGeom prst="rect">
            <a:avLst/>
          </a:prstGeom>
          <a:ln w="12700">
            <a:solidFill>
              <a:srgbClr val="9C4D4D">
                <a:alpha val="100000"/>
              </a:srgbClr>
            </a:solidFill>
          </a:ln>
        </p:spPr>
      </p:pic>
      <p:sp>
        <p:nvSpPr>
          <p:cNvPr id="12" name="prstName"/>
          <p:cNvSpPr/>
          <p:nvPr/>
        </p:nvSpPr>
        <p:spPr>
          <a:xfrm rot="5400000" flipH="1">
            <a:off x="9598240" y="3401252"/>
            <a:ext cx="1273827" cy="385295"/>
          </a:xfrm>
          <a:prstGeom prst="bentArrow">
            <a:avLst>
              <a:gd name="adj1" fmla="val 0"/>
              <a:gd name="adj2" fmla="val 12268"/>
              <a:gd name="adj3" fmla="val 22328"/>
              <a:gd name="adj4" fmla="val 0"/>
            </a:avLst>
          </a:prstGeom>
          <a:solidFill>
            <a:srgbClr val="9C4D4D">
              <a:alpha val="100000"/>
            </a:srgbClr>
          </a:solidFill>
          <a:ln w="1270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prstName"/>
          <p:cNvSpPr/>
          <p:nvPr/>
        </p:nvSpPr>
        <p:spPr>
          <a:xfrm>
            <a:off x="5474774" y="3344338"/>
            <a:ext cx="908057" cy="190501"/>
          </a:xfrm>
          <a:prstGeom prst="rect">
            <a:avLst/>
          </a:prstGeom>
          <a:noFill/>
          <a:ln w="1270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4606855" y="186909"/>
            <a:ext cx="3169920" cy="333617"/>
          </a:xfrm>
          <a:prstGeom prst="rect">
            <a:avLst/>
          </a:prstGeom>
          <a:ln w="12700">
            <a:solidFill>
              <a:srgbClr val="404040">
                <a:alpha val="100000"/>
              </a:srgbClr>
            </a:solidFill>
          </a:ln>
        </p:spPr>
        <p:txBody>
          <a:bodyPr wrap="square" lIns="91440" tIns="45720" rIns="91440" bIns="45720" anchor="t">
            <a:spAutoFit/>
          </a:bodyPr>
          <a:lstStyle/>
          <a:p>
            <a:pPr algn="ctr">
              <a:lnSpc>
                <a:spcPct val="150000"/>
              </a:lnSpc>
              <a:spcBef>
                <a:spcPct val="0"/>
              </a:spcBef>
              <a:defRPr/>
            </a:pPr>
            <a:r>
              <a:rPr kumimoji="0" lang="ko-KR" altLang="en-US" sz="1200" b="1" i="0" kern="1200" spc="0" normalizeH="0" baseline="0" dirty="0" err="1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메인페이지</a:t>
            </a:r>
            <a:r>
              <a:rPr kumimoji="0" lang="en-US" altLang="ko-KR" sz="1200" b="1" i="0" kern="1200" spc="0" normalizeH="0" baseline="0" dirty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→ </a:t>
            </a:r>
            <a:r>
              <a:rPr kumimoji="0" lang="ko-KR" altLang="en-US" sz="1200" b="1" i="0" kern="1200" spc="0" normalizeH="0" baseline="0" dirty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좌측 위에 </a:t>
            </a:r>
            <a:r>
              <a:rPr lang="en-US" altLang="ko-KR" sz="1200" b="1" dirty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'</a:t>
            </a:r>
            <a:r>
              <a:rPr lang="en-US" altLang="ko-KR" sz="1200" b="1" dirty="0" err="1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고객센터</a:t>
            </a:r>
            <a:r>
              <a:rPr lang="en-US" altLang="ko-KR" sz="1200" b="1" dirty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'</a:t>
            </a:r>
            <a:r>
              <a:rPr lang="ko-KR" altLang="en-US" sz="1200" b="1" dirty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kern="1200" spc="0" normalizeH="0" baseline="0" dirty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클릭</a:t>
            </a:r>
            <a:r>
              <a:rPr lang="ko-KR" altLang="en-US" sz="1200" b="1" dirty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  </a:t>
            </a:r>
            <a:endParaRPr lang="en-US" altLang="ko-KR" sz="1200" b="1" i="0" kern="1200" spc="0" normalizeH="0" baseline="0" dirty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18" name="prstName"/>
          <p:cNvSpPr/>
          <p:nvPr/>
        </p:nvSpPr>
        <p:spPr>
          <a:xfrm rot="16200000" flipH="1" flipV="1">
            <a:off x="10430640" y="3309732"/>
            <a:ext cx="613086" cy="682943"/>
          </a:xfrm>
          <a:prstGeom prst="bentArrow">
            <a:avLst>
              <a:gd name="adj1" fmla="val 0"/>
              <a:gd name="adj2" fmla="val 7384"/>
              <a:gd name="adj3" fmla="val 9187"/>
              <a:gd name="adj4" fmla="val 0"/>
            </a:avLst>
          </a:prstGeom>
          <a:solidFill>
            <a:srgbClr val="9C4D4D">
              <a:alpha val="100000"/>
            </a:srgbClr>
          </a:solidFill>
          <a:ln w="1270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10220267" y="3957534"/>
            <a:ext cx="1866265" cy="1583126"/>
          </a:xfrm>
          <a:prstGeom prst="rect">
            <a:avLst/>
          </a:prstGeom>
          <a:ln w="12700">
            <a:solidFill>
              <a:srgbClr val="404040">
                <a:alpha val="100000"/>
              </a:srgbClr>
            </a:solidFill>
          </a:ln>
        </p:spPr>
        <p:txBody>
          <a:bodyPr wrap="square" lIns="91440" tIns="45720" rIns="91440" bIns="45720" anchor="t">
            <a:spAutoFit/>
          </a:bodyPr>
          <a:lstStyle/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100" b="1" kern="1200" spc="0" normalizeH="0" baseline="0" dirty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특정 제품 관련 질문이 아니더라도 모든</a:t>
            </a:r>
            <a:br>
              <a:rPr lang="en-US" altLang="ko-KR" sz="1100" b="1" kern="1200" spc="0" normalizeH="0" baseline="0" dirty="0">
                <a:latin typeface="Malgun Gothic"/>
                <a:ea typeface="Malgun Gothic"/>
                <a:cs typeface="Malgun Gothic"/>
              </a:rPr>
            </a:br>
            <a:r>
              <a:rPr kumimoji="0" lang="en-US" altLang="ko-KR" sz="1100" b="1" kern="1200" spc="0" normalizeH="0" baseline="0" dirty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(</a:t>
            </a:r>
            <a:r>
              <a:rPr kumimoji="0" lang="ko-KR" altLang="en-US" sz="1100" b="1" kern="1200" spc="0" normalizeH="0" baseline="0" dirty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상품/배송/알레르기 등)</a:t>
            </a:r>
            <a:br>
              <a:rPr lang="en-US" altLang="ko-KR" sz="1100" b="1" kern="1200" spc="0" normalizeH="0" baseline="0" dirty="0">
                <a:latin typeface="Malgun Gothic"/>
                <a:ea typeface="Malgun Gothic"/>
                <a:cs typeface="Malgun Gothic"/>
              </a:rPr>
            </a:br>
            <a:r>
              <a:rPr kumimoji="0" lang="en-US" altLang="ko-KR" sz="1100" b="1" i="0" kern="1200" spc="0" normalizeH="0" baseline="0" dirty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Q&amp;A </a:t>
            </a:r>
            <a:r>
              <a:rPr kumimoji="0" lang="ko-KR" altLang="en-US" sz="1100" b="1" i="0" kern="1200" spc="0" normalizeH="0" baseline="0" dirty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질문 작성 가능</a:t>
            </a:r>
            <a:r>
              <a:rPr kumimoji="0" lang="ko-KR" altLang="en-US" sz="1100" b="1" kern="1200" spc="0" normalizeH="0" baseline="0" dirty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br>
              <a:rPr lang="en-US" altLang="ko-KR" sz="1100" b="1" kern="1200" spc="0" normalizeH="0" baseline="0" dirty="0">
                <a:latin typeface="Malgun Gothic"/>
                <a:ea typeface="Malgun Gothic"/>
                <a:cs typeface="Malgun Gothic"/>
              </a:rPr>
            </a:br>
            <a:r>
              <a:rPr kumimoji="0" lang="ko-KR" altLang="en-US" sz="1100" b="1" kern="1200" spc="0" normalizeH="0" baseline="0" err="1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글저장</a:t>
            </a:r>
            <a:r>
              <a:rPr kumimoji="0" lang="ko-KR" altLang="en-US" sz="1100" b="1" kern="1200" spc="0" normalizeH="0" baseline="0" dirty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/</a:t>
            </a:r>
            <a:r>
              <a:rPr kumimoji="0" lang="ko-KR" altLang="en-US" sz="1100" b="1" kern="1200" spc="0" normalizeH="0" baseline="0" err="1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다시쓰기</a:t>
            </a:r>
            <a:r>
              <a:rPr kumimoji="0" lang="ko-KR" altLang="en-US" sz="1100" b="1" kern="1200" spc="0" normalizeH="0" baseline="0" dirty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버튼을 이용하여 글 작성</a:t>
            </a:r>
            <a:endParaRPr kumimoji="0" lang="en-US" altLang="ko-KR" sz="1100" b="1" kern="1200" spc="0" normalizeH="0" baseline="0" dirty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20" name="prstName">
            <a:extLst>
              <a:ext uri="{FF2B5EF4-FFF2-40B4-BE49-F238E27FC236}">
                <a16:creationId xmlns:a16="http://schemas.microsoft.com/office/drawing/2014/main" id="{006BB950-BFB5-FCCD-5C8C-238283D7BD57}"/>
              </a:ext>
            </a:extLst>
          </p:cNvPr>
          <p:cNvSpPr/>
          <p:nvPr/>
        </p:nvSpPr>
        <p:spPr>
          <a:xfrm rot="5400000" flipH="1" flipV="1">
            <a:off x="4823825" y="2876991"/>
            <a:ext cx="613086" cy="682943"/>
          </a:xfrm>
          <a:prstGeom prst="bentArrow">
            <a:avLst>
              <a:gd name="adj1" fmla="val 0"/>
              <a:gd name="adj2" fmla="val 7384"/>
              <a:gd name="adj3" fmla="val 9187"/>
              <a:gd name="adj4" fmla="val 0"/>
            </a:avLst>
          </a:prstGeom>
          <a:solidFill>
            <a:srgbClr val="9C4D4D">
              <a:alpha val="100000"/>
            </a:srgbClr>
          </a:solidFill>
          <a:ln w="1270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prstName">
            <a:extLst>
              <a:ext uri="{FF2B5EF4-FFF2-40B4-BE49-F238E27FC236}">
                <a16:creationId xmlns:a16="http://schemas.microsoft.com/office/drawing/2014/main" id="{E92A4961-8C18-9DD0-A099-AF384484DFD8}"/>
              </a:ext>
            </a:extLst>
          </p:cNvPr>
          <p:cNvSpPr/>
          <p:nvPr/>
        </p:nvSpPr>
        <p:spPr>
          <a:xfrm rot="10800000" flipV="1">
            <a:off x="4233703" y="4703517"/>
            <a:ext cx="1211802" cy="99306"/>
          </a:xfrm>
          <a:prstGeom prst="rightArrow">
            <a:avLst>
              <a:gd name="adj1" fmla="val 6788"/>
              <a:gd name="adj2" fmla="val 58009"/>
            </a:avLst>
          </a:prstGeom>
          <a:solidFill>
            <a:srgbClr val="9C4D4D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2F3402C9-4318-674B-2459-D7254AFC29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97017" y="4661787"/>
            <a:ext cx="3076246" cy="161514"/>
          </a:xfrm>
          <a:prstGeom prst="rect">
            <a:avLst/>
          </a:prstGeom>
        </p:spPr>
      </p:pic>
      <p:sp>
        <p:nvSpPr>
          <p:cNvPr id="22" name="prstName">
            <a:extLst>
              <a:ext uri="{FF2B5EF4-FFF2-40B4-BE49-F238E27FC236}">
                <a16:creationId xmlns:a16="http://schemas.microsoft.com/office/drawing/2014/main" id="{ACA5A43B-9399-F16F-E8FC-E37E246589A8}"/>
              </a:ext>
            </a:extLst>
          </p:cNvPr>
          <p:cNvSpPr/>
          <p:nvPr/>
        </p:nvSpPr>
        <p:spPr>
          <a:xfrm>
            <a:off x="5438557" y="4634124"/>
            <a:ext cx="1679544" cy="216377"/>
          </a:xfrm>
          <a:prstGeom prst="rect">
            <a:avLst/>
          </a:prstGeom>
          <a:noFill/>
          <a:ln w="2159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60398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9EB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stName"/>
          <p:cNvSpPr/>
          <p:nvPr/>
        </p:nvSpPr>
        <p:spPr>
          <a:xfrm>
            <a:off x="-111597" y="-627985"/>
            <a:ext cx="12053350" cy="4787808"/>
          </a:xfrm>
          <a:prstGeom prst="flowChartPunchedTape">
            <a:avLst/>
          </a:prstGeom>
          <a:solidFill>
            <a:srgbClr val="EEE0DB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761311" y="139898"/>
            <a:ext cx="4308475" cy="838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4900" b="1" i="0" kern="1200" spc="0" normalizeH="0" baseline="0">
                <a:latin typeface="MV Boli"/>
                <a:ea typeface="MV Boli"/>
                <a:cs typeface="MV Boli"/>
              </a:rPr>
              <a:t>CONTENTS</a:t>
            </a:r>
          </a:p>
        </p:txBody>
      </p:sp>
      <p:sp>
        <p:nvSpPr>
          <p:cNvPr id="4" name="prstName"/>
          <p:cNvSpPr/>
          <p:nvPr/>
        </p:nvSpPr>
        <p:spPr>
          <a:xfrm>
            <a:off x="1306989" y="1785210"/>
            <a:ext cx="388863" cy="411741"/>
          </a:xfrm>
          <a:prstGeom prst="pie">
            <a:avLst>
              <a:gd name="adj1" fmla="val 0"/>
              <a:gd name="adj2" fmla="val 16200000"/>
            </a:avLst>
          </a:prstGeom>
          <a:solidFill>
            <a:srgbClr val="91581F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695742" y="1785204"/>
            <a:ext cx="2917825" cy="3962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000" b="1" i="0" kern="1200" spc="0" normalizeH="0" baseline="0">
                <a:latin typeface="Malgun Gothic"/>
                <a:ea typeface="Malgun Gothic"/>
                <a:cs typeface="Malgun Gothic"/>
              </a:rPr>
              <a:t>팀원</a:t>
            </a:r>
            <a:r>
              <a:rPr kumimoji="0" lang="en-US" altLang="ko-KR" sz="2000" b="1" i="0" kern="1200" spc="0" normalizeH="0" baseline="0"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2000" b="1" i="0" kern="1200" spc="0" normalizeH="0" baseline="0">
                <a:latin typeface="Malgun Gothic"/>
                <a:ea typeface="Malgun Gothic"/>
                <a:cs typeface="Malgun Gothic"/>
              </a:rPr>
              <a:t>소개</a:t>
            </a:r>
            <a:r>
              <a:rPr kumimoji="0" lang="en-US" altLang="ko-KR" sz="2000" b="1" i="0" kern="1200" spc="0" normalizeH="0" baseline="0">
                <a:latin typeface="Malgun Gothic"/>
                <a:ea typeface="Malgun Gothic"/>
                <a:cs typeface="Malgun Gothic"/>
              </a:rPr>
              <a:t> / </a:t>
            </a:r>
            <a:r>
              <a:rPr kumimoji="0" lang="ko-KR" altLang="en-US" sz="2000" b="1" i="0" kern="1200" spc="0" normalizeH="0" baseline="0">
                <a:latin typeface="Malgun Gothic"/>
                <a:ea typeface="Malgun Gothic"/>
                <a:cs typeface="Malgun Gothic"/>
              </a:rPr>
              <a:t>역할</a:t>
            </a:r>
            <a:r>
              <a:rPr kumimoji="0" lang="en-US" altLang="ko-KR" sz="2000" b="1" i="0" kern="1200" spc="0" normalizeH="0" baseline="0"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2000" b="1" i="0" kern="1200" spc="0" normalizeH="0" baseline="0">
                <a:latin typeface="Malgun Gothic"/>
                <a:ea typeface="Malgun Gothic"/>
                <a:cs typeface="Malgun Gothic"/>
              </a:rPr>
              <a:t>분담</a:t>
            </a:r>
            <a:endParaRPr kumimoji="0" lang="en-US" altLang="ko-KR" sz="2000" b="1" i="0" kern="1200" spc="0" normalizeH="0" baseline="0"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6" name="prstName"/>
          <p:cNvSpPr/>
          <p:nvPr/>
        </p:nvSpPr>
        <p:spPr>
          <a:xfrm>
            <a:off x="7646886" y="1785210"/>
            <a:ext cx="388863" cy="411741"/>
          </a:xfrm>
          <a:prstGeom prst="pie">
            <a:avLst>
              <a:gd name="adj1" fmla="val 0"/>
              <a:gd name="adj2" fmla="val 16200000"/>
            </a:avLst>
          </a:prstGeom>
          <a:solidFill>
            <a:srgbClr val="91581F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8035639" y="1785204"/>
            <a:ext cx="2310765" cy="3962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000" b="1" i="0" kern="1200" spc="0" normalizeH="0" baseline="0">
                <a:latin typeface="Malgun Gothic"/>
                <a:ea typeface="Malgun Gothic"/>
                <a:cs typeface="Malgun Gothic"/>
              </a:rPr>
              <a:t>회원가입</a:t>
            </a:r>
            <a:r>
              <a:rPr kumimoji="0" lang="en-US" altLang="ko-KR" sz="2000" b="1" i="0" kern="1200" spc="0" normalizeH="0" baseline="0">
                <a:latin typeface="Malgun Gothic"/>
                <a:ea typeface="Malgun Gothic"/>
                <a:cs typeface="Malgun Gothic"/>
              </a:rPr>
              <a:t> / </a:t>
            </a:r>
            <a:r>
              <a:rPr kumimoji="0" lang="ko-KR" altLang="en-US" sz="2000" b="1" i="0" kern="1200" spc="0" normalizeH="0" baseline="0">
                <a:latin typeface="Malgun Gothic"/>
                <a:ea typeface="Malgun Gothic"/>
                <a:cs typeface="Malgun Gothic"/>
              </a:rPr>
              <a:t>로그인</a:t>
            </a:r>
            <a:endParaRPr kumimoji="0" lang="en-US" altLang="ko-KR" sz="2000" b="1" i="0" kern="1200" spc="0" normalizeH="0" baseline="0">
              <a:latin typeface="Malgun Gothic"/>
              <a:ea typeface="Malgun Gothic"/>
              <a:cs typeface="Malgun Gothic"/>
            </a:endParaRPr>
          </a:p>
        </p:txBody>
      </p:sp>
      <p:grpSp>
        <p:nvGrpSpPr>
          <p:cNvPr id="26" name="group"/>
          <p:cNvGrpSpPr/>
          <p:nvPr/>
        </p:nvGrpSpPr>
        <p:grpSpPr>
          <a:xfrm>
            <a:off x="1306830" y="2901950"/>
            <a:ext cx="2454275" cy="411480"/>
            <a:chOff x="1306830" y="2901950"/>
            <a:chExt cx="2454275" cy="411480"/>
          </a:xfrm>
        </p:grpSpPr>
        <p:sp>
          <p:nvSpPr>
            <p:cNvPr id="27" name="prstName"/>
            <p:cNvSpPr/>
            <p:nvPr/>
          </p:nvSpPr>
          <p:spPr>
            <a:xfrm>
              <a:off x="1306989" y="2902175"/>
              <a:ext cx="388863" cy="411741"/>
            </a:xfrm>
            <a:prstGeom prst="pie">
              <a:avLst>
                <a:gd name="adj1" fmla="val 0"/>
                <a:gd name="adj2" fmla="val 16200000"/>
              </a:avLst>
            </a:prstGeom>
            <a:solidFill>
              <a:srgbClr val="91581F">
                <a:alpha val="100000"/>
              </a:srgbClr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695742" y="2902169"/>
              <a:ext cx="2065655" cy="39624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2000" b="1" i="0" kern="1200" spc="0" normalizeH="0" baseline="0">
                  <a:latin typeface="Malgun Gothic"/>
                  <a:ea typeface="Malgun Gothic"/>
                  <a:cs typeface="Malgun Gothic"/>
                </a:rPr>
                <a:t>메인페이지</a:t>
              </a:r>
              <a:endParaRPr kumimoji="0" lang="en-US" altLang="ko-KR" sz="2000" b="1" i="0" kern="1200" spc="0" normalizeH="0" baseline="0">
                <a:latin typeface="Malgun Gothic"/>
                <a:ea typeface="Malgun Gothic"/>
                <a:cs typeface="Malgun Gothic"/>
              </a:endParaRPr>
            </a:p>
          </p:txBody>
        </p:sp>
      </p:grpSp>
      <p:grpSp>
        <p:nvGrpSpPr>
          <p:cNvPr id="14" name="group"/>
          <p:cNvGrpSpPr/>
          <p:nvPr/>
        </p:nvGrpSpPr>
        <p:grpSpPr>
          <a:xfrm>
            <a:off x="1306830" y="4069715"/>
            <a:ext cx="2699385" cy="412115"/>
            <a:chOff x="1306830" y="3748405"/>
            <a:chExt cx="2699385" cy="412115"/>
          </a:xfrm>
        </p:grpSpPr>
        <p:sp>
          <p:nvSpPr>
            <p:cNvPr id="15" name="prstName"/>
            <p:cNvSpPr/>
            <p:nvPr/>
          </p:nvSpPr>
          <p:spPr>
            <a:xfrm>
              <a:off x="1306989" y="3748837"/>
              <a:ext cx="388863" cy="411741"/>
            </a:xfrm>
            <a:prstGeom prst="pie">
              <a:avLst>
                <a:gd name="adj1" fmla="val 0"/>
                <a:gd name="adj2" fmla="val 16200000"/>
              </a:avLst>
            </a:prstGeom>
            <a:solidFill>
              <a:srgbClr val="91581F">
                <a:alpha val="100000"/>
              </a:srgbClr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695742" y="3748831"/>
              <a:ext cx="2310765" cy="39624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2000" b="1" i="0" kern="1200" spc="0" normalizeH="0" baseline="0">
                  <a:latin typeface="Malgun Gothic"/>
                  <a:ea typeface="Malgun Gothic"/>
                  <a:cs typeface="Malgun Gothic"/>
                </a:rPr>
                <a:t>장바구니</a:t>
              </a:r>
              <a:r>
                <a:rPr kumimoji="0" lang="en-US" altLang="ko-KR" sz="2000" b="1" i="0" kern="1200" spc="0" normalizeH="0" baseline="0">
                  <a:latin typeface="Malgun Gothic"/>
                  <a:ea typeface="Malgun Gothic"/>
                  <a:cs typeface="Malgun Gothic"/>
                </a:rPr>
                <a:t> / </a:t>
              </a:r>
              <a:r>
                <a:rPr kumimoji="0" lang="ko-KR" altLang="en-US" sz="2000" b="1" i="0" kern="1200" spc="0" normalizeH="0" baseline="0">
                  <a:latin typeface="Malgun Gothic"/>
                  <a:ea typeface="Malgun Gothic"/>
                  <a:cs typeface="Malgun Gothic"/>
                </a:rPr>
                <a:t>주문</a:t>
              </a:r>
              <a:endParaRPr kumimoji="0" lang="en-US" altLang="ko-KR" sz="2000" b="1" i="0" kern="1200" spc="0" normalizeH="0" baseline="0">
                <a:latin typeface="Malgun Gothic"/>
                <a:ea typeface="Malgun Gothic"/>
                <a:cs typeface="Malgun Gothic"/>
              </a:endParaRPr>
            </a:p>
          </p:txBody>
        </p:sp>
      </p:grpSp>
      <p:grpSp>
        <p:nvGrpSpPr>
          <p:cNvPr id="17" name="group"/>
          <p:cNvGrpSpPr/>
          <p:nvPr/>
        </p:nvGrpSpPr>
        <p:grpSpPr>
          <a:xfrm>
            <a:off x="7646670" y="2901950"/>
            <a:ext cx="2699385" cy="411480"/>
            <a:chOff x="7646670" y="3027045"/>
            <a:chExt cx="2699385" cy="411480"/>
          </a:xfrm>
        </p:grpSpPr>
        <p:sp>
          <p:nvSpPr>
            <p:cNvPr id="18" name="prstName"/>
            <p:cNvSpPr/>
            <p:nvPr/>
          </p:nvSpPr>
          <p:spPr>
            <a:xfrm>
              <a:off x="7646829" y="3027270"/>
              <a:ext cx="388863" cy="411741"/>
            </a:xfrm>
            <a:prstGeom prst="pie">
              <a:avLst>
                <a:gd name="adj1" fmla="val 0"/>
                <a:gd name="adj2" fmla="val 16200000"/>
              </a:avLst>
            </a:prstGeom>
            <a:solidFill>
              <a:srgbClr val="91581F">
                <a:alpha val="100000"/>
              </a:srgbClr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8035582" y="3027264"/>
              <a:ext cx="2310765" cy="39624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2000" b="1" i="0" kern="1200" spc="0" normalizeH="0" baseline="0">
                  <a:latin typeface="Malgun Gothic"/>
                  <a:ea typeface="Malgun Gothic"/>
                  <a:cs typeface="Malgun Gothic"/>
                </a:rPr>
                <a:t>제품</a:t>
              </a:r>
              <a:r>
                <a:rPr kumimoji="0" lang="en-US" altLang="ko-KR" sz="2000" b="1" i="0" kern="1200" spc="0" normalizeH="0" baseline="0">
                  <a:latin typeface="Malgun Gothic"/>
                  <a:ea typeface="Malgun Gothic"/>
                  <a:cs typeface="Malgun Gothic"/>
                </a:rPr>
                <a:t> </a:t>
              </a:r>
              <a:r>
                <a:rPr kumimoji="0" lang="ko-KR" altLang="en-US" sz="2000" b="1" i="0" kern="1200" spc="0" normalizeH="0" baseline="0">
                  <a:latin typeface="Malgun Gothic"/>
                  <a:ea typeface="Malgun Gothic"/>
                  <a:cs typeface="Malgun Gothic"/>
                </a:rPr>
                <a:t>상세페이지</a:t>
              </a:r>
              <a:endParaRPr kumimoji="0" lang="en-US" altLang="ko-KR" sz="2000" b="1" i="0" kern="1200" spc="0" normalizeH="0" baseline="0">
                <a:latin typeface="Malgun Gothic"/>
                <a:ea typeface="Malgun Gothic"/>
                <a:cs typeface="Malgun Gothic"/>
              </a:endParaRPr>
            </a:p>
          </p:txBody>
        </p:sp>
      </p:grpSp>
      <p:grpSp>
        <p:nvGrpSpPr>
          <p:cNvPr id="29" name="group"/>
          <p:cNvGrpSpPr/>
          <p:nvPr/>
        </p:nvGrpSpPr>
        <p:grpSpPr>
          <a:xfrm>
            <a:off x="7646670" y="3863975"/>
            <a:ext cx="2699385" cy="822960"/>
            <a:chOff x="7646670" y="3823335"/>
            <a:chExt cx="2699385" cy="822960"/>
          </a:xfrm>
        </p:grpSpPr>
        <p:sp>
          <p:nvSpPr>
            <p:cNvPr id="30" name="prstName"/>
            <p:cNvSpPr/>
            <p:nvPr/>
          </p:nvSpPr>
          <p:spPr>
            <a:xfrm>
              <a:off x="7646829" y="3976319"/>
              <a:ext cx="388863" cy="411741"/>
            </a:xfrm>
            <a:prstGeom prst="pie">
              <a:avLst>
                <a:gd name="adj1" fmla="val 0"/>
                <a:gd name="adj2" fmla="val 16200000"/>
              </a:avLst>
            </a:prstGeom>
            <a:solidFill>
              <a:srgbClr val="91581F">
                <a:alpha val="100000"/>
              </a:srgbClr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8035582" y="3823913"/>
              <a:ext cx="2310765" cy="8229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lvl="0" indent="0" algn="ctr" defTabSz="914400" rtl="0" eaLnBrk="1" latinLnBrk="1" hangingPunct="1">
                <a:lnSpc>
                  <a:spcPct val="12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2000" b="1" i="0" kern="1200" spc="0" normalizeH="0" baseline="0">
                  <a:latin typeface="Malgun Gothic"/>
                  <a:ea typeface="Malgun Gothic"/>
                  <a:cs typeface="Malgun Gothic"/>
                </a:rPr>
                <a:t>마이페이지</a:t>
              </a:r>
              <a:br>
                <a:rPr kumimoji="0" lang="en-US" altLang="ko-KR" sz="2000" b="1" i="0" kern="1200" spc="0" normalizeH="0" baseline="0">
                  <a:latin typeface="Malgun Gothic"/>
                  <a:ea typeface="Malgun Gothic"/>
                  <a:cs typeface="Malgun Gothic"/>
                </a:rPr>
              </a:br>
              <a:r>
                <a:rPr kumimoji="0" lang="en-US" altLang="ko-KR" sz="2000" b="1" i="0" kern="1200" spc="0" normalizeH="0" baseline="0">
                  <a:latin typeface="Malgun Gothic"/>
                  <a:ea typeface="Malgun Gothic"/>
                  <a:cs typeface="Malgun Gothic"/>
                </a:rPr>
                <a:t>Q&amp;A / Reivew </a:t>
              </a:r>
            </a:p>
          </p:txBody>
        </p:sp>
      </p:grpSp>
      <p:grpSp>
        <p:nvGrpSpPr>
          <p:cNvPr id="23" name="group"/>
          <p:cNvGrpSpPr/>
          <p:nvPr/>
        </p:nvGrpSpPr>
        <p:grpSpPr>
          <a:xfrm>
            <a:off x="7646670" y="5237480"/>
            <a:ext cx="2699385" cy="411480"/>
            <a:chOff x="7646670" y="5172075"/>
            <a:chExt cx="2699385" cy="411480"/>
          </a:xfrm>
        </p:grpSpPr>
        <p:sp>
          <p:nvSpPr>
            <p:cNvPr id="24" name="prstName"/>
            <p:cNvSpPr/>
            <p:nvPr/>
          </p:nvSpPr>
          <p:spPr>
            <a:xfrm>
              <a:off x="7646829" y="5172300"/>
              <a:ext cx="388863" cy="411741"/>
            </a:xfrm>
            <a:prstGeom prst="pie">
              <a:avLst>
                <a:gd name="adj1" fmla="val 0"/>
                <a:gd name="adj2" fmla="val 16200000"/>
              </a:avLst>
            </a:prstGeom>
            <a:solidFill>
              <a:srgbClr val="91581F">
                <a:alpha val="100000"/>
              </a:srgbClr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8035582" y="5172294"/>
              <a:ext cx="2310765" cy="39624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2000" b="1" i="0" kern="1200" spc="0" normalizeH="0" baseline="0">
                  <a:latin typeface="Malgun Gothic"/>
                  <a:ea typeface="Malgun Gothic"/>
                  <a:cs typeface="Malgun Gothic"/>
                </a:rPr>
                <a:t>공지사항</a:t>
              </a:r>
              <a:endParaRPr kumimoji="0" lang="en-US" altLang="ko-KR" sz="2000" b="1" i="0" kern="1200" spc="0" normalizeH="0" baseline="0">
                <a:latin typeface="Malgun Gothic"/>
                <a:ea typeface="Malgun Gothic"/>
                <a:cs typeface="Malgun Gothic"/>
              </a:endParaRPr>
            </a:p>
          </p:txBody>
        </p:sp>
      </p:grpSp>
      <p:grpSp>
        <p:nvGrpSpPr>
          <p:cNvPr id="32" name="group"/>
          <p:cNvGrpSpPr/>
          <p:nvPr/>
        </p:nvGrpSpPr>
        <p:grpSpPr>
          <a:xfrm>
            <a:off x="1306830" y="5237994"/>
            <a:ext cx="2699385" cy="411480"/>
            <a:chOff x="7646670" y="5894705"/>
            <a:chExt cx="2699385" cy="411480"/>
          </a:xfrm>
        </p:grpSpPr>
        <p:sp>
          <p:nvSpPr>
            <p:cNvPr id="33" name="prstName"/>
            <p:cNvSpPr/>
            <p:nvPr/>
          </p:nvSpPr>
          <p:spPr>
            <a:xfrm>
              <a:off x="7646829" y="5894930"/>
              <a:ext cx="388863" cy="411741"/>
            </a:xfrm>
            <a:prstGeom prst="pie">
              <a:avLst>
                <a:gd name="adj1" fmla="val 0"/>
                <a:gd name="adj2" fmla="val 16200000"/>
              </a:avLst>
            </a:prstGeom>
            <a:solidFill>
              <a:srgbClr val="91581F">
                <a:alpha val="100000"/>
              </a:srgbClr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8035582" y="5894924"/>
              <a:ext cx="2310765" cy="39624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2000" b="1" i="0" kern="1200" spc="0" normalizeH="0" baseline="0">
                  <a:latin typeface="Malgun Gothic"/>
                  <a:ea typeface="Malgun Gothic"/>
                  <a:cs typeface="Malgun Gothic"/>
                </a:rPr>
                <a:t>관리자</a:t>
              </a:r>
              <a:r>
                <a:rPr kumimoji="0" lang="en-US" altLang="ko-KR" sz="2000" b="1" i="0" kern="1200" spc="0" normalizeH="0" baseline="0">
                  <a:latin typeface="Malgun Gothic"/>
                  <a:ea typeface="Malgun Gothic"/>
                  <a:cs typeface="Malgun Gothic"/>
                </a:rPr>
                <a:t> </a:t>
              </a:r>
              <a:r>
                <a:rPr kumimoji="0" lang="ko-KR" altLang="en-US" sz="2000" b="1" i="0" kern="1200" spc="0" normalizeH="0" baseline="0">
                  <a:latin typeface="Malgun Gothic"/>
                  <a:ea typeface="Malgun Gothic"/>
                  <a:cs typeface="Malgun Gothic"/>
                </a:rPr>
                <a:t>페이지</a:t>
              </a:r>
              <a:r>
                <a:rPr kumimoji="0" lang="en-US" altLang="ko-KR" sz="2000" b="1" i="0" kern="1200" spc="0" normalizeH="0" baseline="0">
                  <a:latin typeface="Malgun Gothic"/>
                  <a:ea typeface="Malgun Gothic"/>
                  <a:cs typeface="Malgun Gothic"/>
                </a:rPr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424442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9EB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810616" y="64978"/>
            <a:ext cx="5826932" cy="1256031"/>
          </a:xfrm>
          <a:prstGeom prst="rect">
            <a:avLst/>
          </a:prstGeom>
        </p:spPr>
      </p:pic>
      <p:sp>
        <p:nvSpPr>
          <p:cNvPr id="3" name="prstName"/>
          <p:cNvSpPr/>
          <p:nvPr/>
        </p:nvSpPr>
        <p:spPr>
          <a:xfrm>
            <a:off x="-30805" y="826770"/>
            <a:ext cx="1054425" cy="6035519"/>
          </a:xfrm>
          <a:prstGeom prst="rightBracket">
            <a:avLst>
              <a:gd name="adj" fmla="val 123235"/>
            </a:avLst>
          </a:prstGeom>
          <a:ln w="19050">
            <a:solidFill>
              <a:srgbClr val="CBA193">
                <a:alpha val="10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97184" y="1025211"/>
            <a:ext cx="471170" cy="56388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2900" b="0" i="0">
                <a:solidFill>
                  <a:srgbClr val="333333"/>
                </a:solidFill>
                <a:latin typeface="Noto Sans KR"/>
                <a:ea typeface="Noto Sans KR"/>
                <a:cs typeface="Noto Sans KR"/>
              </a:rPr>
              <a:t>①②③④⑤</a:t>
            </a:r>
            <a:r>
              <a:rPr lang="en-US" altLang="ko-KR" sz="4500" b="0" i="0">
                <a:solidFill>
                  <a:srgbClr val="7C4B3B"/>
                </a:solidFill>
                <a:latin typeface="Noto Sans KR"/>
                <a:ea typeface="Noto Sans KR"/>
                <a:cs typeface="Noto Sans KR"/>
              </a:rPr>
              <a:t>❻</a:t>
            </a:r>
            <a:r>
              <a:rPr lang="en-US" altLang="ko-KR" sz="2900" b="0" i="0">
                <a:solidFill>
                  <a:srgbClr val="333333"/>
                </a:solidFill>
                <a:latin typeface="Noto Sans KR"/>
                <a:ea typeface="Noto Sans KR"/>
                <a:cs typeface="Noto Sans KR"/>
              </a:rPr>
              <a:t>⑦⑧⑨⑩</a:t>
            </a: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2900" b="0" i="0">
                <a:solidFill>
                  <a:srgbClr val="333333"/>
                </a:solidFill>
                <a:latin typeface="Noto Sans KR"/>
                <a:ea typeface="Noto Sans KR"/>
                <a:cs typeface="Noto Sans KR"/>
              </a:rPr>
              <a:t>⑪⑫</a:t>
            </a:r>
            <a:endParaRPr kumimoji="0" lang="en-US" altLang="ko-KR" sz="2900" b="1" i="0" kern="1200" spc="0" normalizeH="0" baseline="0">
              <a:latin typeface="MV Boli"/>
              <a:ea typeface="MV Boli"/>
              <a:cs typeface="MV Boli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97394" y="64968"/>
            <a:ext cx="4590415" cy="7620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4400" b="1" i="0" kern="1200" spc="0" normalizeH="0" baseline="0">
                <a:latin typeface="MV Boli"/>
                <a:ea typeface="MV Boli"/>
                <a:cs typeface="MV Boli"/>
              </a:rPr>
              <a:t>MANAGER PAGE</a:t>
            </a:r>
          </a:p>
        </p:txBody>
      </p:sp>
      <p:pic>
        <p:nvPicPr>
          <p:cNvPr id="6" name="Pic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654112" y="1025250"/>
            <a:ext cx="7058716" cy="1383902"/>
          </a:xfrm>
          <a:prstGeom prst="rect">
            <a:avLst/>
          </a:prstGeom>
        </p:spPr>
      </p:pic>
      <p:sp>
        <p:nvSpPr>
          <p:cNvPr id="7" name="prstName"/>
          <p:cNvSpPr/>
          <p:nvPr/>
        </p:nvSpPr>
        <p:spPr>
          <a:xfrm>
            <a:off x="7296385" y="577005"/>
            <a:ext cx="533651" cy="294240"/>
          </a:xfrm>
          <a:prstGeom prst="rect">
            <a:avLst/>
          </a:prstGeom>
          <a:noFill/>
          <a:ln w="2159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prstName"/>
          <p:cNvSpPr/>
          <p:nvPr/>
        </p:nvSpPr>
        <p:spPr>
          <a:xfrm rot="16200000" flipH="1" flipV="1">
            <a:off x="8213672" y="192823"/>
            <a:ext cx="561961" cy="1330975"/>
          </a:xfrm>
          <a:prstGeom prst="bentArrow">
            <a:avLst>
              <a:gd name="adj1" fmla="val 0"/>
              <a:gd name="adj2" fmla="val 7384"/>
              <a:gd name="adj3" fmla="val 9187"/>
              <a:gd name="adj4" fmla="val 0"/>
            </a:avLst>
          </a:prstGeom>
          <a:solidFill>
            <a:srgbClr val="9C4D4D">
              <a:alpha val="100000"/>
            </a:srgbClr>
          </a:solidFill>
          <a:ln w="1270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8712780" y="1139404"/>
            <a:ext cx="3096895" cy="640080"/>
          </a:xfrm>
          <a:prstGeom prst="rect">
            <a:avLst/>
          </a:prstGeom>
          <a:ln w="12700">
            <a:solidFill>
              <a:srgbClr val="404040">
                <a:alpha val="100000"/>
              </a:srgbClr>
            </a:solidFill>
          </a:ln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관리자 모드로 로그인 시 메인페이지 좌측 상단에서 관리자 카테고리가 생성됨</a:t>
            </a:r>
            <a:endParaRPr kumimoji="0" lang="en-US" altLang="ko-KR" sz="1200" b="1" kern="1200" spc="0" normalizeH="0" baseline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10" name="prstName"/>
          <p:cNvSpPr/>
          <p:nvPr/>
        </p:nvSpPr>
        <p:spPr>
          <a:xfrm rot="10020000" flipV="1">
            <a:off x="6010235" y="970528"/>
            <a:ext cx="1317172" cy="99306"/>
          </a:xfrm>
          <a:prstGeom prst="rightArrow">
            <a:avLst>
              <a:gd name="adj1" fmla="val 6788"/>
              <a:gd name="adj2" fmla="val 58009"/>
            </a:avLst>
          </a:prstGeom>
          <a:solidFill>
            <a:srgbClr val="9C4D4D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1" name="prstName"/>
          <p:cNvSpPr/>
          <p:nvPr/>
        </p:nvSpPr>
        <p:spPr>
          <a:xfrm>
            <a:off x="3425656" y="1569510"/>
            <a:ext cx="663745" cy="294240"/>
          </a:xfrm>
          <a:prstGeom prst="rect">
            <a:avLst/>
          </a:prstGeom>
          <a:noFill/>
          <a:ln w="2159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2" name="prstName"/>
          <p:cNvSpPr/>
          <p:nvPr/>
        </p:nvSpPr>
        <p:spPr>
          <a:xfrm rot="5400000" flipV="1">
            <a:off x="3284168" y="2249569"/>
            <a:ext cx="946788" cy="175943"/>
          </a:xfrm>
          <a:prstGeom prst="rightArrow">
            <a:avLst>
              <a:gd name="adj1" fmla="val 6788"/>
              <a:gd name="adj2" fmla="val 58009"/>
            </a:avLst>
          </a:prstGeom>
          <a:solidFill>
            <a:srgbClr val="9C4D4D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3" name="Pic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653874" y="2840355"/>
            <a:ext cx="4652881" cy="2878890"/>
          </a:xfrm>
          <a:prstGeom prst="rect">
            <a:avLst/>
          </a:prstGeom>
        </p:spPr>
      </p:pic>
      <p:sp>
        <p:nvSpPr>
          <p:cNvPr id="14" name="prstName"/>
          <p:cNvSpPr/>
          <p:nvPr/>
        </p:nvSpPr>
        <p:spPr>
          <a:xfrm>
            <a:off x="2056110" y="2840780"/>
            <a:ext cx="776373" cy="248320"/>
          </a:xfrm>
          <a:prstGeom prst="rect">
            <a:avLst/>
          </a:prstGeom>
          <a:noFill/>
          <a:ln w="2159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5" name="Pic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6912572" y="3221739"/>
            <a:ext cx="2820331" cy="2192274"/>
          </a:xfrm>
          <a:prstGeom prst="rect">
            <a:avLst/>
          </a:prstGeom>
          <a:ln w="12700">
            <a:solidFill>
              <a:srgbClr val="9C4D4D">
                <a:alpha val="100000"/>
              </a:srgbClr>
            </a:solidFill>
          </a:ln>
        </p:spPr>
      </p:pic>
      <p:sp>
        <p:nvSpPr>
          <p:cNvPr id="16" name="prstName"/>
          <p:cNvSpPr/>
          <p:nvPr/>
        </p:nvSpPr>
        <p:spPr>
          <a:xfrm>
            <a:off x="2349916" y="3514515"/>
            <a:ext cx="2266957" cy="100232"/>
          </a:xfrm>
          <a:prstGeom prst="rect">
            <a:avLst/>
          </a:prstGeom>
          <a:noFill/>
          <a:ln w="1270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7" name="prstName"/>
          <p:cNvSpPr/>
          <p:nvPr/>
        </p:nvSpPr>
        <p:spPr>
          <a:xfrm rot="10800000" flipH="1" flipV="1">
            <a:off x="4610687" y="3482538"/>
            <a:ext cx="2303449" cy="175943"/>
          </a:xfrm>
          <a:prstGeom prst="rightArrow">
            <a:avLst>
              <a:gd name="adj1" fmla="val 6788"/>
              <a:gd name="adj2" fmla="val 58009"/>
            </a:avLst>
          </a:prstGeom>
          <a:solidFill>
            <a:srgbClr val="9C4D4D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8" name="prstName"/>
          <p:cNvSpPr/>
          <p:nvPr/>
        </p:nvSpPr>
        <p:spPr>
          <a:xfrm rot="10800000" flipH="1">
            <a:off x="6986360" y="5414430"/>
            <a:ext cx="473202" cy="498667"/>
          </a:xfrm>
          <a:prstGeom prst="bentArrow">
            <a:avLst>
              <a:gd name="adj1" fmla="val 0"/>
              <a:gd name="adj2" fmla="val 7384"/>
              <a:gd name="adj3" fmla="val 9187"/>
              <a:gd name="adj4" fmla="val 0"/>
            </a:avLst>
          </a:prstGeom>
          <a:solidFill>
            <a:srgbClr val="9C4D4D">
              <a:alpha val="100000"/>
            </a:srgbClr>
          </a:solidFill>
          <a:ln w="1270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7459925" y="5570479"/>
            <a:ext cx="3363595" cy="1188720"/>
          </a:xfrm>
          <a:prstGeom prst="rect">
            <a:avLst/>
          </a:prstGeom>
          <a:ln w="12700">
            <a:solidFill>
              <a:srgbClr val="404040">
                <a:alpha val="100000"/>
              </a:srgbClr>
            </a:solidFill>
          </a:ln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제품</a:t>
            </a:r>
            <a:r>
              <a:rPr kumimoji="0" lang="en-US" altLang="ko-KR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관리에서 원하는 제품명 클릭</a:t>
            </a:r>
            <a:r>
              <a:rPr kumimoji="0" lang="en-US" altLang="ko-KR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시 </a:t>
            </a:r>
            <a:br>
              <a:rPr kumimoji="0" lang="en-US" altLang="ko-KR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kumimoji="0" lang="ko-KR" altLang="en-US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모든 상품 정보를 수정 할 수 있는 창으로 이동</a:t>
            </a:r>
            <a:br>
              <a:rPr kumimoji="0" lang="en-US" altLang="ko-KR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kumimoji="0" lang="ko-KR" altLang="en-US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가격뿐만 아니라 할인율</a:t>
            </a:r>
            <a:r>
              <a:rPr kumimoji="0" lang="en-US" altLang="ko-KR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등록까지 가능하며</a:t>
            </a:r>
            <a:br>
              <a:rPr kumimoji="0" lang="en-US" altLang="ko-KR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kumimoji="0" lang="ko-KR" altLang="en-US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상품 이미지 등록</a:t>
            </a:r>
            <a:r>
              <a:rPr kumimoji="0" lang="en-US" altLang="ko-KR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, </a:t>
            </a:r>
            <a:r>
              <a:rPr kumimoji="0" lang="ko-KR" altLang="en-US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제품 삭제 가능</a:t>
            </a:r>
            <a:endParaRPr kumimoji="0" lang="en-US" altLang="ko-KR" sz="1200" b="1" kern="1200" spc="0" normalizeH="0" baseline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</p:txBody>
      </p:sp>
      <p:pic>
        <p:nvPicPr>
          <p:cNvPr id="20" name="Pic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8812530" y="3797273"/>
            <a:ext cx="416959" cy="536725"/>
          </a:xfrm>
          <a:prstGeom prst="rect">
            <a:avLst/>
          </a:prstGeom>
          <a:ln>
            <a:solidFill>
              <a:srgbClr val="BFBFBF">
                <a:alpha val="100000"/>
              </a:srgbClr>
            </a:solidFill>
          </a:ln>
        </p:spPr>
      </p:pic>
      <p:sp>
        <p:nvSpPr>
          <p:cNvPr id="21" name="prstName"/>
          <p:cNvSpPr/>
          <p:nvPr/>
        </p:nvSpPr>
        <p:spPr>
          <a:xfrm>
            <a:off x="7992345" y="3873237"/>
            <a:ext cx="462519" cy="97155"/>
          </a:xfrm>
          <a:prstGeom prst="rect">
            <a:avLst/>
          </a:prstGeom>
          <a:noFill/>
          <a:ln w="1270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2" name="prstName"/>
          <p:cNvSpPr/>
          <p:nvPr/>
        </p:nvSpPr>
        <p:spPr>
          <a:xfrm rot="10800000" flipH="1" flipV="1">
            <a:off x="8456035" y="3871147"/>
            <a:ext cx="355600" cy="99306"/>
          </a:xfrm>
          <a:prstGeom prst="rightArrow">
            <a:avLst>
              <a:gd name="adj1" fmla="val 6788"/>
              <a:gd name="adj2" fmla="val 58009"/>
            </a:avLst>
          </a:prstGeom>
          <a:solidFill>
            <a:srgbClr val="9C4D4D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4582105" y="2140164"/>
            <a:ext cx="3874135" cy="640080"/>
          </a:xfrm>
          <a:prstGeom prst="rect">
            <a:avLst/>
          </a:prstGeom>
          <a:ln w="12700">
            <a:solidFill>
              <a:srgbClr val="404040">
                <a:alpha val="100000"/>
              </a:srgbClr>
            </a:solidFill>
          </a:ln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관리자 창에서 </a:t>
            </a:r>
            <a:r>
              <a:rPr kumimoji="0" lang="en-US" altLang="ko-KR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3</a:t>
            </a:r>
            <a:r>
              <a:rPr kumimoji="0" lang="ko-KR" altLang="en-US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개의 카테고리 중</a:t>
            </a:r>
            <a:r>
              <a:rPr kumimoji="0" lang="en-US" altLang="ko-KR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'</a:t>
            </a:r>
            <a:r>
              <a:rPr kumimoji="0" lang="ko-KR" altLang="en-US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제품관리</a:t>
            </a:r>
            <a:r>
              <a:rPr kumimoji="0" lang="en-US" altLang="ko-KR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'</a:t>
            </a:r>
            <a:r>
              <a:rPr kumimoji="0" lang="ko-KR" altLang="en-US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클릭 시 쿠키킹</a:t>
            </a:r>
            <a:r>
              <a:rPr kumimoji="0" lang="en-US" altLang="ko-KR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쇼핑몰의 모든</a:t>
            </a:r>
            <a:r>
              <a:rPr kumimoji="0" lang="en-US" altLang="ko-KR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제품들</a:t>
            </a:r>
            <a:r>
              <a:rPr kumimoji="0" lang="en-US" altLang="ko-KR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확인 가능</a:t>
            </a:r>
            <a:endParaRPr kumimoji="0" lang="en-US" altLang="ko-KR" sz="1200" b="1" kern="1200" spc="0" normalizeH="0" baseline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24" name="prstName"/>
          <p:cNvSpPr/>
          <p:nvPr/>
        </p:nvSpPr>
        <p:spPr>
          <a:xfrm rot="10800000" flipH="1" flipV="1">
            <a:off x="3751831" y="2140148"/>
            <a:ext cx="826772" cy="175943"/>
          </a:xfrm>
          <a:prstGeom prst="rightArrow">
            <a:avLst>
              <a:gd name="adj1" fmla="val 6788"/>
              <a:gd name="adj2" fmla="val 58009"/>
            </a:avLst>
          </a:prstGeom>
          <a:solidFill>
            <a:srgbClr val="9C4D4D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25" name="Pic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2857516" y="5699779"/>
            <a:ext cx="647865" cy="563025"/>
          </a:xfrm>
          <a:prstGeom prst="rect">
            <a:avLst/>
          </a:prstGeom>
          <a:ln>
            <a:solidFill>
              <a:srgbClr val="A6A6A6">
                <a:alpha val="100000"/>
              </a:srgbClr>
            </a:solidFill>
          </a:ln>
        </p:spPr>
      </p:pic>
      <p:sp>
        <p:nvSpPr>
          <p:cNvPr id="26" name="prstName"/>
          <p:cNvSpPr/>
          <p:nvPr/>
        </p:nvSpPr>
        <p:spPr>
          <a:xfrm>
            <a:off x="2858055" y="5583345"/>
            <a:ext cx="1784358" cy="129550"/>
          </a:xfrm>
          <a:prstGeom prst="rect">
            <a:avLst/>
          </a:prstGeom>
          <a:noFill/>
          <a:ln w="2159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7" name="prstName"/>
          <p:cNvSpPr/>
          <p:nvPr/>
        </p:nvSpPr>
        <p:spPr>
          <a:xfrm rot="10800000" flipH="1">
            <a:off x="3657055" y="5706530"/>
            <a:ext cx="288760" cy="355615"/>
          </a:xfrm>
          <a:prstGeom prst="bentArrow">
            <a:avLst>
              <a:gd name="adj1" fmla="val 0"/>
              <a:gd name="adj2" fmla="val 7384"/>
              <a:gd name="adj3" fmla="val 9187"/>
              <a:gd name="adj4" fmla="val 0"/>
            </a:avLst>
          </a:prstGeom>
          <a:solidFill>
            <a:srgbClr val="9C4D4D">
              <a:alpha val="100000"/>
            </a:srgbClr>
          </a:solidFill>
          <a:ln w="1270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3957900" y="5881629"/>
            <a:ext cx="2464426" cy="914400"/>
          </a:xfrm>
          <a:prstGeom prst="rect">
            <a:avLst/>
          </a:prstGeom>
          <a:ln w="12700">
            <a:solidFill>
              <a:srgbClr val="404040">
                <a:alpha val="100000"/>
              </a:srgbClr>
            </a:solidFill>
          </a:ln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하단에 원하는 </a:t>
            </a:r>
            <a:br>
              <a:rPr kumimoji="0" lang="en-US" altLang="ko-KR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kumimoji="0" lang="ko-KR" altLang="en-US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제품이름/제품번호/유형 등으로</a:t>
            </a:r>
            <a:endParaRPr kumimoji="0" lang="en-US" altLang="ko-KR" sz="1200" b="1" kern="1200" spc="0" normalizeH="0" baseline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검색 가능</a:t>
            </a:r>
            <a:endParaRPr kumimoji="0" lang="en-US" altLang="ko-KR" sz="1200" b="1" kern="1200" spc="0" normalizeH="0" baseline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706078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9EB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stName"/>
          <p:cNvSpPr/>
          <p:nvPr/>
        </p:nvSpPr>
        <p:spPr>
          <a:xfrm>
            <a:off x="-30805" y="826770"/>
            <a:ext cx="1054425" cy="6035519"/>
          </a:xfrm>
          <a:prstGeom prst="rightBracket">
            <a:avLst>
              <a:gd name="adj" fmla="val 123235"/>
            </a:avLst>
          </a:prstGeom>
          <a:ln w="19050">
            <a:solidFill>
              <a:srgbClr val="CBA193">
                <a:alpha val="10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97184" y="1025211"/>
            <a:ext cx="471170" cy="56388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2900" b="0" i="0">
                <a:solidFill>
                  <a:srgbClr val="333333"/>
                </a:solidFill>
                <a:latin typeface="Noto Sans KR"/>
                <a:ea typeface="Noto Sans KR"/>
                <a:cs typeface="Noto Sans KR"/>
              </a:rPr>
              <a:t>①②③④⑤</a:t>
            </a:r>
            <a:r>
              <a:rPr lang="en-US" altLang="ko-KR" sz="4500" b="0" i="0">
                <a:solidFill>
                  <a:srgbClr val="7C4B3B"/>
                </a:solidFill>
                <a:latin typeface="Noto Sans KR"/>
                <a:ea typeface="Noto Sans KR"/>
                <a:cs typeface="Noto Sans KR"/>
              </a:rPr>
              <a:t>❻</a:t>
            </a:r>
            <a:r>
              <a:rPr lang="en-US" altLang="ko-KR" sz="2900" b="0" i="0">
                <a:solidFill>
                  <a:srgbClr val="333333"/>
                </a:solidFill>
                <a:latin typeface="Noto Sans KR"/>
                <a:ea typeface="Noto Sans KR"/>
                <a:cs typeface="Noto Sans KR"/>
              </a:rPr>
              <a:t>⑦⑧⑨⑩</a:t>
            </a: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2900" b="0" i="0">
                <a:solidFill>
                  <a:srgbClr val="333333"/>
                </a:solidFill>
                <a:latin typeface="Noto Sans KR"/>
                <a:ea typeface="Noto Sans KR"/>
                <a:cs typeface="Noto Sans KR"/>
              </a:rPr>
              <a:t>⑪⑫</a:t>
            </a:r>
            <a:endParaRPr kumimoji="0" lang="en-US" altLang="ko-KR" sz="2900" b="1" i="0" kern="1200" spc="0" normalizeH="0" baseline="0">
              <a:latin typeface="MV Boli"/>
              <a:ea typeface="MV Boli"/>
              <a:cs typeface="MV Boli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7394" y="64968"/>
            <a:ext cx="4590415" cy="7620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4400" b="1" i="0" kern="1200" spc="0" normalizeH="0" baseline="0">
                <a:latin typeface="MV Boli"/>
                <a:ea typeface="MV Boli"/>
                <a:cs typeface="MV Boli"/>
              </a:rPr>
              <a:t>MANAGER PAGE</a:t>
            </a:r>
          </a:p>
        </p:txBody>
      </p:sp>
      <p:pic>
        <p:nvPicPr>
          <p:cNvPr id="5" name="Pic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035112" y="1025250"/>
            <a:ext cx="7058716" cy="1383902"/>
          </a:xfrm>
          <a:prstGeom prst="rect">
            <a:avLst/>
          </a:prstGeom>
        </p:spPr>
      </p:pic>
      <p:sp>
        <p:nvSpPr>
          <p:cNvPr id="6" name="prstName"/>
          <p:cNvSpPr/>
          <p:nvPr/>
        </p:nvSpPr>
        <p:spPr>
          <a:xfrm>
            <a:off x="5210006" y="1569510"/>
            <a:ext cx="663745" cy="294240"/>
          </a:xfrm>
          <a:prstGeom prst="rect">
            <a:avLst/>
          </a:prstGeom>
          <a:noFill/>
          <a:ln w="2159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" name="prstName"/>
          <p:cNvSpPr/>
          <p:nvPr/>
        </p:nvSpPr>
        <p:spPr>
          <a:xfrm rot="5400000" flipV="1">
            <a:off x="4988488" y="2329599"/>
            <a:ext cx="1048388" cy="117483"/>
          </a:xfrm>
          <a:prstGeom prst="rightArrow">
            <a:avLst>
              <a:gd name="adj1" fmla="val 6788"/>
              <a:gd name="adj2" fmla="val 58009"/>
            </a:avLst>
          </a:prstGeom>
          <a:solidFill>
            <a:srgbClr val="9C4D4D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8" name="Pic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676666" y="3022385"/>
            <a:ext cx="2267201" cy="2684158"/>
          </a:xfrm>
          <a:prstGeom prst="rect">
            <a:avLst/>
          </a:prstGeom>
        </p:spPr>
      </p:pic>
      <p:pic>
        <p:nvPicPr>
          <p:cNvPr id="9" name="Pic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740430" y="3428366"/>
            <a:ext cx="567316" cy="729406"/>
          </a:xfrm>
          <a:prstGeom prst="rect">
            <a:avLst/>
          </a:prstGeom>
          <a:ln>
            <a:solidFill>
              <a:srgbClr val="A0A0A0">
                <a:alpha val="100000"/>
              </a:srgbClr>
            </a:solidFill>
          </a:ln>
        </p:spPr>
      </p:pic>
      <p:pic>
        <p:nvPicPr>
          <p:cNvPr id="10" name="Pic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6840855" y="3022344"/>
            <a:ext cx="2508835" cy="2691042"/>
          </a:xfrm>
          <a:prstGeom prst="rect">
            <a:avLst/>
          </a:prstGeom>
        </p:spPr>
      </p:pic>
      <p:sp>
        <p:nvSpPr>
          <p:cNvPr id="11" name="prstName"/>
          <p:cNvSpPr/>
          <p:nvPr/>
        </p:nvSpPr>
        <p:spPr>
          <a:xfrm>
            <a:off x="4543354" y="3969123"/>
            <a:ext cx="664213" cy="150549"/>
          </a:xfrm>
          <a:prstGeom prst="rect">
            <a:avLst/>
          </a:prstGeom>
          <a:noFill/>
          <a:ln w="1270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2" name="prstName"/>
          <p:cNvSpPr/>
          <p:nvPr/>
        </p:nvSpPr>
        <p:spPr>
          <a:xfrm rot="10800000" flipH="1" flipV="1">
            <a:off x="5196772" y="3985447"/>
            <a:ext cx="544003" cy="99306"/>
          </a:xfrm>
          <a:prstGeom prst="rightArrow">
            <a:avLst>
              <a:gd name="adj1" fmla="val 6788"/>
              <a:gd name="adj2" fmla="val 58009"/>
            </a:avLst>
          </a:prstGeom>
          <a:solidFill>
            <a:srgbClr val="9C4D4D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prstName"/>
          <p:cNvSpPr/>
          <p:nvPr/>
        </p:nvSpPr>
        <p:spPr>
          <a:xfrm rot="10800000" flipH="1" flipV="1">
            <a:off x="5196459" y="5001691"/>
            <a:ext cx="1702119" cy="445138"/>
          </a:xfrm>
          <a:prstGeom prst="bentArrow">
            <a:avLst>
              <a:gd name="adj1" fmla="val 0"/>
              <a:gd name="adj2" fmla="val 7384"/>
              <a:gd name="adj3" fmla="val 9187"/>
              <a:gd name="adj4" fmla="val 0"/>
            </a:avLst>
          </a:prstGeom>
          <a:solidFill>
            <a:srgbClr val="9C4D4D">
              <a:alpha val="100000"/>
            </a:srgbClr>
          </a:solidFill>
          <a:ln w="1270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1170266" y="3001869"/>
            <a:ext cx="2456180" cy="2011680"/>
          </a:xfrm>
          <a:prstGeom prst="rect">
            <a:avLst/>
          </a:prstGeom>
          <a:ln w="12700">
            <a:solidFill>
              <a:srgbClr val="404040">
                <a:alpha val="100000"/>
              </a:srgbClr>
            </a:solidFill>
          </a:ln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'</a:t>
            </a:r>
            <a:r>
              <a:rPr kumimoji="0" lang="ko-KR" altLang="en-US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제품</a:t>
            </a:r>
            <a:r>
              <a:rPr kumimoji="0" lang="en-US" altLang="ko-KR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추가</a:t>
            </a:r>
            <a:r>
              <a:rPr kumimoji="0" lang="en-US" altLang="ko-KR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'</a:t>
            </a:r>
            <a:r>
              <a:rPr kumimoji="0" lang="ko-KR" altLang="en-US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버튼을 클릭 시 </a:t>
            </a:r>
            <a:br>
              <a:rPr kumimoji="0" lang="en-US" altLang="ko-KR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kumimoji="0" lang="ko-KR" altLang="en-US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쿠키킹</a:t>
            </a:r>
            <a:r>
              <a:rPr kumimoji="0" lang="en-US" altLang="ko-KR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쇼핑몰에 </a:t>
            </a:r>
            <a:br>
              <a:rPr kumimoji="0" lang="en-US" altLang="ko-KR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kumimoji="0" lang="ko-KR" altLang="en-US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원하는 제품을 추가 가능</a:t>
            </a:r>
            <a:br>
              <a:rPr kumimoji="0" lang="en-US" altLang="ko-KR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kumimoji="0" lang="ko-KR" altLang="en-US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제품명/가격/제조사</a:t>
            </a:r>
            <a:r>
              <a:rPr kumimoji="0" lang="en-US" altLang="ko-KR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/</a:t>
            </a:r>
            <a:br>
              <a:rPr kumimoji="0" lang="en-US" altLang="ko-KR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kumimoji="0" lang="ko-KR" altLang="en-US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유형별 카테고리 등등</a:t>
            </a:r>
            <a:br>
              <a:rPr kumimoji="0" lang="en-US" altLang="ko-KR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kumimoji="0" lang="ko-KR" altLang="en-US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입력이 가능하고 제품 이미지까지 등록 후  제품 등록 가능</a:t>
            </a:r>
            <a:endParaRPr kumimoji="0" lang="en-US" altLang="ko-KR" sz="1200" b="1" kern="1200" spc="0" normalizeH="0" baseline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15" name="prstName"/>
          <p:cNvSpPr/>
          <p:nvPr/>
        </p:nvSpPr>
        <p:spPr>
          <a:xfrm rot="10800000" flipH="1">
            <a:off x="2809161" y="5014391"/>
            <a:ext cx="1021732" cy="539752"/>
          </a:xfrm>
          <a:prstGeom prst="bentArrow">
            <a:avLst>
              <a:gd name="adj1" fmla="val 0"/>
              <a:gd name="adj2" fmla="val 7384"/>
              <a:gd name="adj3" fmla="val 9187"/>
              <a:gd name="adj4" fmla="val 0"/>
            </a:avLst>
          </a:prstGeom>
          <a:solidFill>
            <a:srgbClr val="9C4D4D">
              <a:alpha val="100000"/>
            </a:srgbClr>
          </a:solidFill>
          <a:ln w="1270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6" name="prstName"/>
          <p:cNvSpPr/>
          <p:nvPr/>
        </p:nvSpPr>
        <p:spPr>
          <a:xfrm>
            <a:off x="4857581" y="5447463"/>
            <a:ext cx="462382" cy="176533"/>
          </a:xfrm>
          <a:prstGeom prst="rect">
            <a:avLst/>
          </a:prstGeom>
          <a:noFill/>
          <a:ln w="1270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9578301" y="5001484"/>
            <a:ext cx="2456180" cy="1463040"/>
          </a:xfrm>
          <a:prstGeom prst="rect">
            <a:avLst/>
          </a:prstGeom>
          <a:ln w="12700">
            <a:solidFill>
              <a:srgbClr val="404040">
                <a:alpha val="100000"/>
              </a:srgbClr>
            </a:solidFill>
          </a:ln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양식대로 입력하지 않고</a:t>
            </a:r>
            <a:br>
              <a:rPr kumimoji="0" lang="en-US" altLang="ko-KR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kumimoji="0" lang="ko-KR" altLang="en-US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제품등록을 누를 시</a:t>
            </a:r>
            <a:br>
              <a:rPr kumimoji="0" lang="en-US" altLang="ko-KR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kumimoji="0" lang="ko-KR" altLang="en-US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경고문이 뜨며</a:t>
            </a:r>
            <a:br>
              <a:rPr kumimoji="0" lang="en-US" altLang="ko-KR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kumimoji="0" lang="ko-KR" altLang="en-US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다시입력</a:t>
            </a:r>
            <a:r>
              <a:rPr kumimoji="0" lang="en-US" altLang="ko-KR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버튼을 누를 시</a:t>
            </a:r>
            <a:br>
              <a:rPr kumimoji="0" lang="en-US" altLang="ko-KR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kumimoji="0" lang="ko-KR" altLang="en-US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초기화 처리 됨</a:t>
            </a:r>
            <a:endParaRPr kumimoji="0" lang="en-US" altLang="ko-KR" sz="1200" b="1" kern="1200" spc="0" normalizeH="0" baseline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18" name="prstName"/>
          <p:cNvSpPr/>
          <p:nvPr/>
        </p:nvSpPr>
        <p:spPr>
          <a:xfrm rot="16200000" flipH="1" flipV="1">
            <a:off x="9477002" y="4030447"/>
            <a:ext cx="849946" cy="1105241"/>
          </a:xfrm>
          <a:prstGeom prst="bentArrow">
            <a:avLst>
              <a:gd name="adj1" fmla="val 0"/>
              <a:gd name="adj2" fmla="val 7384"/>
              <a:gd name="adj3" fmla="val 9187"/>
              <a:gd name="adj4" fmla="val 0"/>
            </a:avLst>
          </a:prstGeom>
          <a:solidFill>
            <a:srgbClr val="9C4D4D">
              <a:alpha val="100000"/>
            </a:srgbClr>
          </a:solidFill>
          <a:ln w="1270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6078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9EB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288663" y="1929130"/>
            <a:ext cx="3798573" cy="3434514"/>
          </a:xfrm>
          <a:prstGeom prst="rect">
            <a:avLst/>
          </a:prstGeom>
        </p:spPr>
      </p:pic>
      <p:sp>
        <p:nvSpPr>
          <p:cNvPr id="3" name="prstName"/>
          <p:cNvSpPr/>
          <p:nvPr/>
        </p:nvSpPr>
        <p:spPr>
          <a:xfrm>
            <a:off x="-30805" y="826770"/>
            <a:ext cx="1054425" cy="6035519"/>
          </a:xfrm>
          <a:prstGeom prst="rightBracket">
            <a:avLst>
              <a:gd name="adj" fmla="val 123235"/>
            </a:avLst>
          </a:prstGeom>
          <a:ln w="19050">
            <a:solidFill>
              <a:srgbClr val="CBA193">
                <a:alpha val="10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97184" y="1025211"/>
            <a:ext cx="471170" cy="56388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2900" b="0" i="0">
                <a:solidFill>
                  <a:srgbClr val="333333"/>
                </a:solidFill>
                <a:latin typeface="Noto Sans KR"/>
                <a:ea typeface="Noto Sans KR"/>
                <a:cs typeface="Noto Sans KR"/>
              </a:rPr>
              <a:t>①②③④⑤</a:t>
            </a:r>
            <a:r>
              <a:rPr lang="en-US" altLang="ko-KR" sz="4500" b="0" i="0">
                <a:solidFill>
                  <a:srgbClr val="7C4B3B"/>
                </a:solidFill>
                <a:latin typeface="Noto Sans KR"/>
                <a:ea typeface="Noto Sans KR"/>
                <a:cs typeface="Noto Sans KR"/>
              </a:rPr>
              <a:t>❻</a:t>
            </a:r>
            <a:r>
              <a:rPr lang="en-US" altLang="ko-KR" sz="2900" b="0" i="0">
                <a:solidFill>
                  <a:srgbClr val="333333"/>
                </a:solidFill>
                <a:latin typeface="Noto Sans KR"/>
                <a:ea typeface="Noto Sans KR"/>
                <a:cs typeface="Noto Sans KR"/>
              </a:rPr>
              <a:t>⑦⑧⑨⑩</a:t>
            </a: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2900" b="0" i="0">
                <a:solidFill>
                  <a:srgbClr val="333333"/>
                </a:solidFill>
                <a:latin typeface="Noto Sans KR"/>
                <a:ea typeface="Noto Sans KR"/>
                <a:cs typeface="Noto Sans KR"/>
              </a:rPr>
              <a:t>⑪⑫</a:t>
            </a:r>
            <a:endParaRPr kumimoji="0" lang="en-US" altLang="ko-KR" sz="2900" b="1" i="0" kern="1200" spc="0" normalizeH="0" baseline="0">
              <a:latin typeface="MV Boli"/>
              <a:ea typeface="MV Boli"/>
              <a:cs typeface="MV Boli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97394" y="64968"/>
            <a:ext cx="4590415" cy="7620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4400" b="1" i="0" kern="1200" spc="0" normalizeH="0" baseline="0">
                <a:latin typeface="MV Boli"/>
                <a:ea typeface="MV Boli"/>
                <a:cs typeface="MV Boli"/>
              </a:rPr>
              <a:t>MANAGER PAGE</a:t>
            </a:r>
          </a:p>
        </p:txBody>
      </p:sp>
      <p:pic>
        <p:nvPicPr>
          <p:cNvPr id="6" name="Pic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787854" y="90527"/>
            <a:ext cx="7058716" cy="1383902"/>
          </a:xfrm>
          <a:prstGeom prst="rect">
            <a:avLst/>
          </a:prstGeom>
        </p:spPr>
      </p:pic>
      <p:pic>
        <p:nvPicPr>
          <p:cNvPr id="7" name="Pic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158041" y="2206550"/>
            <a:ext cx="3896705" cy="4457576"/>
          </a:xfrm>
          <a:prstGeom prst="rect">
            <a:avLst/>
          </a:prstGeom>
        </p:spPr>
      </p:pic>
      <p:sp>
        <p:nvSpPr>
          <p:cNvPr id="8" name="prstName"/>
          <p:cNvSpPr/>
          <p:nvPr/>
        </p:nvSpPr>
        <p:spPr>
          <a:xfrm>
            <a:off x="9350206" y="617010"/>
            <a:ext cx="663745" cy="294240"/>
          </a:xfrm>
          <a:prstGeom prst="rect">
            <a:avLst/>
          </a:prstGeom>
          <a:noFill/>
          <a:ln w="2159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prstName"/>
          <p:cNvSpPr/>
          <p:nvPr/>
        </p:nvSpPr>
        <p:spPr>
          <a:xfrm>
            <a:off x="8902845" y="3412079"/>
            <a:ext cx="2066104" cy="107417"/>
          </a:xfrm>
          <a:prstGeom prst="rect">
            <a:avLst/>
          </a:prstGeom>
          <a:noFill/>
          <a:ln w="1270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" name="prstName"/>
          <p:cNvSpPr/>
          <p:nvPr/>
        </p:nvSpPr>
        <p:spPr>
          <a:xfrm rot="10800000" flipV="1">
            <a:off x="7895533" y="3386653"/>
            <a:ext cx="1007751" cy="175943"/>
          </a:xfrm>
          <a:prstGeom prst="rightArrow">
            <a:avLst>
              <a:gd name="adj1" fmla="val 6788"/>
              <a:gd name="adj2" fmla="val 58009"/>
            </a:avLst>
          </a:prstGeom>
          <a:solidFill>
            <a:srgbClr val="9C4D4D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7895535" y="1188934"/>
            <a:ext cx="3096895" cy="640080"/>
          </a:xfrm>
          <a:prstGeom prst="rect">
            <a:avLst/>
          </a:prstGeom>
          <a:ln w="12700">
            <a:solidFill>
              <a:srgbClr val="404040">
                <a:alpha val="100000"/>
              </a:srgbClr>
            </a:solidFill>
          </a:ln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'</a:t>
            </a:r>
            <a:r>
              <a:rPr kumimoji="0" lang="ko-KR" altLang="en-US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주문관리</a:t>
            </a:r>
            <a:r>
              <a:rPr kumimoji="0" lang="en-US" altLang="ko-KR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' </a:t>
            </a:r>
            <a:r>
              <a:rPr kumimoji="0" lang="ko-KR" altLang="en-US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카테고리 클릭 시</a:t>
            </a:r>
            <a:br>
              <a:rPr kumimoji="0" lang="en-US" altLang="ko-KR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kumimoji="0" lang="ko-KR" altLang="en-US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회원들이 주문한 제품 리스트가 출력 됨</a:t>
            </a:r>
            <a:endParaRPr kumimoji="0" lang="en-US" altLang="ko-KR" sz="1200" b="1" kern="1200" spc="0" normalizeH="0" baseline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12" name="prstName"/>
          <p:cNvSpPr/>
          <p:nvPr/>
        </p:nvSpPr>
        <p:spPr>
          <a:xfrm rot="16200000" flipH="1" flipV="1">
            <a:off x="10236471" y="579849"/>
            <a:ext cx="1069010" cy="1513552"/>
          </a:xfrm>
          <a:prstGeom prst="bentArrow">
            <a:avLst>
              <a:gd name="adj1" fmla="val 0"/>
              <a:gd name="adj2" fmla="val 7384"/>
              <a:gd name="adj3" fmla="val 9187"/>
              <a:gd name="adj4" fmla="val 0"/>
            </a:avLst>
          </a:prstGeom>
          <a:solidFill>
            <a:srgbClr val="9C4D4D">
              <a:alpha val="100000"/>
            </a:srgbClr>
          </a:solidFill>
          <a:ln w="1270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13" name="prstName"/>
          <p:cNvCxnSpPr/>
          <p:nvPr/>
        </p:nvCxnSpPr>
        <p:spPr>
          <a:xfrm rot="16200000" flipH="1">
            <a:off x="9553472" y="1046207"/>
            <a:ext cx="261378" cy="4164"/>
          </a:xfrm>
          <a:prstGeom prst="line">
            <a:avLst/>
          </a:prstGeom>
          <a:ln>
            <a:solidFill>
              <a:srgbClr val="9C4D4D">
                <a:alpha val="10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prstName"/>
          <p:cNvSpPr/>
          <p:nvPr/>
        </p:nvSpPr>
        <p:spPr>
          <a:xfrm rot="16200000" flipH="1" flipV="1">
            <a:off x="8146990" y="5382685"/>
            <a:ext cx="380685" cy="565485"/>
          </a:xfrm>
          <a:prstGeom prst="bentArrow">
            <a:avLst>
              <a:gd name="adj1" fmla="val 0"/>
              <a:gd name="adj2" fmla="val 7384"/>
              <a:gd name="adj3" fmla="val 9187"/>
              <a:gd name="adj4" fmla="val 0"/>
            </a:avLst>
          </a:prstGeom>
          <a:solidFill>
            <a:srgbClr val="9C4D4D">
              <a:alpha val="100000"/>
            </a:srgbClr>
          </a:solidFill>
          <a:ln w="1270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8289235" y="5855549"/>
            <a:ext cx="3096895" cy="914400"/>
          </a:xfrm>
          <a:prstGeom prst="rect">
            <a:avLst/>
          </a:prstGeom>
          <a:ln w="12700">
            <a:solidFill>
              <a:srgbClr val="404040">
                <a:alpha val="100000"/>
              </a:srgbClr>
            </a:solidFill>
          </a:ln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결제 내역</a:t>
            </a:r>
            <a:r>
              <a:rPr kumimoji="0" lang="en-US" altLang="ko-KR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, </a:t>
            </a:r>
            <a:r>
              <a:rPr kumimoji="0" lang="ko-KR" altLang="en-US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상품</a:t>
            </a:r>
            <a:r>
              <a:rPr kumimoji="0" lang="en-US" altLang="ko-KR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정보 및</a:t>
            </a:r>
            <a:r>
              <a:rPr kumimoji="0" lang="en-US" altLang="ko-KR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주문자의 정보가 출력 되며</a:t>
            </a:r>
            <a:r>
              <a:rPr kumimoji="0" lang="en-US" altLang="ko-KR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배송완료하기 버튼 클릭 시</a:t>
            </a:r>
            <a:br>
              <a:rPr kumimoji="0" lang="en-US" altLang="ko-KR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kumimoji="0" lang="ko-KR" altLang="en-US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주문관리 초기 화면 품목에서 사라짐</a:t>
            </a:r>
            <a:endParaRPr kumimoji="0" lang="en-US" altLang="ko-KR" sz="1200" b="1" kern="1200" spc="0" normalizeH="0" baseline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16" name="prstName"/>
          <p:cNvSpPr/>
          <p:nvPr/>
        </p:nvSpPr>
        <p:spPr>
          <a:xfrm>
            <a:off x="4430577" y="6323939"/>
            <a:ext cx="489585" cy="222250"/>
          </a:xfrm>
          <a:prstGeom prst="rect">
            <a:avLst/>
          </a:prstGeom>
          <a:noFill/>
          <a:ln w="2159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7" name="prstName"/>
          <p:cNvSpPr/>
          <p:nvPr/>
        </p:nvSpPr>
        <p:spPr>
          <a:xfrm rot="16200000">
            <a:off x="1710609" y="3725335"/>
            <a:ext cx="3416312" cy="1993911"/>
          </a:xfrm>
          <a:prstGeom prst="bentArrow">
            <a:avLst>
              <a:gd name="adj1" fmla="val 0"/>
              <a:gd name="adj2" fmla="val 4693"/>
              <a:gd name="adj3" fmla="val 5294"/>
              <a:gd name="adj4" fmla="val 0"/>
            </a:avLst>
          </a:prstGeom>
          <a:solidFill>
            <a:srgbClr val="9C4D4D">
              <a:alpha val="100000"/>
            </a:srgbClr>
          </a:solidFill>
          <a:ln w="1270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1256580" y="1795994"/>
            <a:ext cx="2765425" cy="1188720"/>
          </a:xfrm>
          <a:prstGeom prst="rect">
            <a:avLst/>
          </a:prstGeom>
          <a:ln w="12700">
            <a:solidFill>
              <a:srgbClr val="404040">
                <a:alpha val="100000"/>
              </a:srgbClr>
            </a:solidFill>
          </a:ln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해당 제품이 배송완료 상태가 되면</a:t>
            </a:r>
            <a:br>
              <a:rPr kumimoji="0" lang="en-US" altLang="ko-KR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kumimoji="0" lang="en-US" altLang="ko-KR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'</a:t>
            </a:r>
            <a:r>
              <a:rPr kumimoji="0" lang="ko-KR" altLang="en-US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배송완료하기</a:t>
            </a:r>
            <a:r>
              <a:rPr kumimoji="0" lang="en-US" altLang="ko-KR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' </a:t>
            </a:r>
            <a:r>
              <a:rPr kumimoji="0" lang="ko-KR" altLang="en-US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버튼을 눌러</a:t>
            </a:r>
            <a:br>
              <a:rPr kumimoji="0" lang="en-US" altLang="ko-KR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kumimoji="0" lang="ko-KR" altLang="en-US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주문관리 내역 품목에서 제외되는 기능 구현</a:t>
            </a:r>
            <a:endParaRPr kumimoji="0" lang="en-US" altLang="ko-KR" sz="1200" b="1" kern="1200" spc="0" normalizeH="0" baseline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</p:txBody>
      </p:sp>
      <p:pic>
        <p:nvPicPr>
          <p:cNvPr id="19" name="Pic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281435" y="3916044"/>
            <a:ext cx="2642791" cy="1939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078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9EB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6424" y="499964"/>
            <a:ext cx="4308475" cy="838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4900" b="1" i="0" kern="1200" spc="0" normalizeH="0" baseline="0">
                <a:latin typeface="MV Boli"/>
                <a:ea typeface="MV Boli"/>
                <a:cs typeface="MV Boli"/>
              </a:rPr>
              <a:t>THANK YOU</a:t>
            </a:r>
          </a:p>
        </p:txBody>
      </p:sp>
      <p:sp>
        <p:nvSpPr>
          <p:cNvPr id="3" name="prstName"/>
          <p:cNvSpPr/>
          <p:nvPr/>
        </p:nvSpPr>
        <p:spPr>
          <a:xfrm>
            <a:off x="3305335" y="2904824"/>
            <a:ext cx="5329709" cy="1418164"/>
          </a:xfrm>
          <a:prstGeom prst="roundRect">
            <a:avLst>
              <a:gd name="adj" fmla="val 16667"/>
            </a:avLst>
          </a:prstGeom>
          <a:solidFill>
            <a:srgbClr val="FFE699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 sz="1800" b="0" i="0">
              <a:solidFill>
                <a:srgbClr val="00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336753" y="2241686"/>
            <a:ext cx="3667125" cy="31394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3100" b="0" i="0">
                <a:solidFill>
                  <a:srgbClr val="000000"/>
                </a:solidFill>
                <a:latin typeface="Segoe Print"/>
                <a:ea typeface="Segoe Print"/>
                <a:cs typeface="Segoe Print"/>
              </a:rPr>
              <a:t>KIM MIN JUN</a:t>
            </a: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3100" b="0" i="0">
                <a:solidFill>
                  <a:srgbClr val="000000"/>
                </a:solidFill>
                <a:latin typeface="Segoe Print"/>
                <a:ea typeface="Segoe Print"/>
                <a:cs typeface="Segoe Print"/>
              </a:rPr>
              <a:t>KIM MIN JUN</a:t>
            </a: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3100" b="0" i="0">
                <a:solidFill>
                  <a:srgbClr val="000000"/>
                </a:solidFill>
                <a:latin typeface="Segoe Print"/>
                <a:ea typeface="Segoe Print"/>
                <a:cs typeface="Segoe Print"/>
              </a:rPr>
              <a:t>LEE JI WON</a:t>
            </a: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3100" b="0" i="0">
                <a:solidFill>
                  <a:srgbClr val="000000"/>
                </a:solidFill>
                <a:latin typeface="Segoe Print"/>
                <a:ea typeface="Segoe Print"/>
                <a:cs typeface="Segoe Print"/>
              </a:rPr>
              <a:t>CHO HYUN KYU</a:t>
            </a: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3100" b="0" i="0">
                <a:solidFill>
                  <a:srgbClr val="000000"/>
                </a:solidFill>
                <a:latin typeface="Segoe Print"/>
                <a:ea typeface="Segoe Print"/>
                <a:cs typeface="Segoe Print"/>
              </a:rPr>
              <a:t>CHO HEE SOO</a:t>
            </a: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3100" b="0" i="0">
                <a:solidFill>
                  <a:srgbClr val="000000"/>
                </a:solidFill>
                <a:latin typeface="Segoe Print"/>
                <a:ea typeface="Segoe Print"/>
                <a:cs typeface="Segoe Print"/>
              </a:rPr>
              <a:t>HAN JI WON</a:t>
            </a:r>
            <a:endParaRPr lang="ko-KR" altLang="en-US" sz="3100" b="0" i="0">
              <a:solidFill>
                <a:srgbClr val="000000"/>
              </a:solidFill>
              <a:latin typeface="Segoe Print"/>
              <a:ea typeface="Segoe Print"/>
              <a:cs typeface="Segoe Print"/>
            </a:endParaRP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lang="en-US" altLang="ko-KR" sz="1400" b="0" i="0">
              <a:solidFill>
                <a:srgbClr val="000000"/>
              </a:solidFill>
            </a:endParaRPr>
          </a:p>
        </p:txBody>
      </p:sp>
      <p:sp>
        <p:nvSpPr>
          <p:cNvPr id="5" name="prstName"/>
          <p:cNvSpPr/>
          <p:nvPr/>
        </p:nvSpPr>
        <p:spPr>
          <a:xfrm>
            <a:off x="1127844" y="5890374"/>
            <a:ext cx="1845815" cy="1750718"/>
          </a:xfrm>
          <a:prstGeom prst="ellipse">
            <a:avLst/>
          </a:prstGeom>
          <a:solidFill>
            <a:srgbClr val="E5C9C9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prstName"/>
          <p:cNvSpPr/>
          <p:nvPr/>
        </p:nvSpPr>
        <p:spPr>
          <a:xfrm>
            <a:off x="10750921" y="-605328"/>
            <a:ext cx="2058779" cy="1943463"/>
          </a:xfrm>
          <a:prstGeom prst="ellipse">
            <a:avLst/>
          </a:prstGeom>
          <a:solidFill>
            <a:srgbClr val="CBA193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7" name="prstName"/>
          <p:cNvCxnSpPr/>
          <p:nvPr/>
        </p:nvCxnSpPr>
        <p:spPr>
          <a:xfrm flipV="1">
            <a:off x="6870701" y="6208425"/>
            <a:ext cx="6019799" cy="25400"/>
          </a:xfrm>
          <a:prstGeom prst="line">
            <a:avLst/>
          </a:prstGeom>
          <a:ln>
            <a:solidFill>
              <a:srgbClr val="A27242">
                <a:alpha val="10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20092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9EB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stName"/>
          <p:cNvSpPr/>
          <p:nvPr/>
        </p:nvSpPr>
        <p:spPr>
          <a:xfrm flipH="1">
            <a:off x="-34347" y="2394615"/>
            <a:ext cx="12484158" cy="4787808"/>
          </a:xfrm>
          <a:prstGeom prst="flowChartPunchedTape">
            <a:avLst/>
          </a:prstGeom>
          <a:solidFill>
            <a:srgbClr val="EEE0DB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761311" y="139898"/>
            <a:ext cx="4308475" cy="838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4900" b="1" i="0" kern="1200" spc="0" normalizeH="0" baseline="0">
                <a:latin typeface="MV Boli"/>
                <a:ea typeface="MV Boli"/>
                <a:cs typeface="MV Boli"/>
              </a:rPr>
              <a:t>our team</a:t>
            </a:r>
            <a:endParaRPr kumimoji="0" lang="en-US" altLang="ko-KR" sz="4900" b="1" i="0" kern="1200" spc="0" normalizeH="0" baseline="0">
              <a:latin typeface="MV Boli"/>
              <a:ea typeface="MV Boli"/>
              <a:cs typeface="MV Boli"/>
            </a:endParaRPr>
          </a:p>
        </p:txBody>
      </p:sp>
      <p:sp>
        <p:nvSpPr>
          <p:cNvPr id="4" name="prstName"/>
          <p:cNvSpPr/>
          <p:nvPr/>
        </p:nvSpPr>
        <p:spPr>
          <a:xfrm>
            <a:off x="816610" y="1117600"/>
            <a:ext cx="2044700" cy="2692400"/>
          </a:xfrm>
          <a:prstGeom prst="rect">
            <a:avLst/>
          </a:prstGeom>
          <a:solidFill>
            <a:srgbClr val="B57535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prstName"/>
          <p:cNvSpPr/>
          <p:nvPr/>
        </p:nvSpPr>
        <p:spPr>
          <a:xfrm>
            <a:off x="981710" y="1333500"/>
            <a:ext cx="1727200" cy="1943100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FDF7E6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>
              <a:lnSpc>
                <a:spcPct val="180000"/>
              </a:lnSpc>
              <a:buFont typeface="Arial"/>
              <a:defRPr/>
            </a:pPr>
            <a:r>
              <a:rPr lang="ko-KR" altLang="en-US" b="1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로그인</a:t>
            </a:r>
            <a:br>
              <a:rPr lang="en-US" altLang="ko-KR" b="1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lang="ko-KR" altLang="en-US" b="1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구매페이지</a:t>
            </a:r>
          </a:p>
        </p:txBody>
      </p:sp>
      <p:sp>
        <p:nvSpPr>
          <p:cNvPr id="6" name="prstName"/>
          <p:cNvSpPr/>
          <p:nvPr/>
        </p:nvSpPr>
        <p:spPr>
          <a:xfrm>
            <a:off x="2366010" y="3041650"/>
            <a:ext cx="469900" cy="469900"/>
          </a:xfrm>
          <a:prstGeom prst="heart">
            <a:avLst/>
          </a:prstGeom>
          <a:solidFill>
            <a:srgbClr val="D8AEAE">
              <a:alpha val="100000"/>
            </a:srgbClr>
          </a:solidFill>
          <a:ln>
            <a:solidFill>
              <a:srgbClr val="7C4B3B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" name="prstName"/>
          <p:cNvSpPr/>
          <p:nvPr/>
        </p:nvSpPr>
        <p:spPr>
          <a:xfrm>
            <a:off x="4892675" y="3987800"/>
            <a:ext cx="2044700" cy="2692400"/>
          </a:xfrm>
          <a:prstGeom prst="rect">
            <a:avLst/>
          </a:prstGeom>
          <a:solidFill>
            <a:srgbClr val="B57535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prstName"/>
          <p:cNvSpPr/>
          <p:nvPr/>
        </p:nvSpPr>
        <p:spPr>
          <a:xfrm>
            <a:off x="5057775" y="4203700"/>
            <a:ext cx="1727200" cy="1943100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FDF7E6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180000"/>
              </a:lnSpc>
              <a:defRPr/>
            </a:pPr>
            <a:r>
              <a:rPr lang="en-US" altLang="ko-KR" sz="1800" b="1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[</a:t>
            </a:r>
            <a:r>
              <a:rPr lang="ko-KR" altLang="en-US" sz="1800" b="1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총괄</a:t>
            </a:r>
            <a:r>
              <a:rPr lang="en-US" altLang="ko-KR" sz="1800" b="1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]</a:t>
            </a:r>
          </a:p>
          <a:p>
            <a:pPr algn="ctr">
              <a:lnSpc>
                <a:spcPct val="180000"/>
              </a:lnSpc>
              <a:defRPr/>
            </a:pPr>
            <a:r>
              <a:rPr lang="ko-KR" altLang="en-US" sz="1800" b="1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메인페이지</a:t>
            </a:r>
            <a:br>
              <a:rPr lang="en-US" altLang="ko-KR" sz="1800" b="1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lang="ko-KR" altLang="en-US" sz="1800" b="1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장바구니</a:t>
            </a:r>
            <a:endParaRPr lang="ko-KR" altLang="en-US" b="1"/>
          </a:p>
        </p:txBody>
      </p:sp>
      <p:sp>
        <p:nvSpPr>
          <p:cNvPr id="9" name="prstName"/>
          <p:cNvSpPr/>
          <p:nvPr/>
        </p:nvSpPr>
        <p:spPr>
          <a:xfrm>
            <a:off x="6442075" y="5911850"/>
            <a:ext cx="469900" cy="469900"/>
          </a:xfrm>
          <a:prstGeom prst="heart">
            <a:avLst/>
          </a:prstGeom>
          <a:solidFill>
            <a:srgbClr val="59AB59">
              <a:alpha val="100000"/>
            </a:srgbClr>
          </a:solidFill>
          <a:ln>
            <a:solidFill>
              <a:srgbClr val="7C4B3B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" name="prstName"/>
          <p:cNvSpPr/>
          <p:nvPr/>
        </p:nvSpPr>
        <p:spPr>
          <a:xfrm>
            <a:off x="9262109" y="3987800"/>
            <a:ext cx="2044700" cy="2692400"/>
          </a:xfrm>
          <a:prstGeom prst="rect">
            <a:avLst/>
          </a:prstGeom>
          <a:solidFill>
            <a:srgbClr val="B57535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1" name="prstName"/>
          <p:cNvSpPr/>
          <p:nvPr/>
        </p:nvSpPr>
        <p:spPr>
          <a:xfrm>
            <a:off x="9427209" y="4203700"/>
            <a:ext cx="1727200" cy="1943100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FDF7E6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>
                <a:solidFill>
                  <a:srgbClr val="404040"/>
                </a:solidFill>
              </a:rPr>
              <a:t> </a:t>
            </a:r>
            <a:r>
              <a:rPr lang="ko-KR" altLang="en-US" b="1">
                <a:solidFill>
                  <a:srgbClr val="404040"/>
                </a:solidFill>
              </a:rPr>
              <a:t>상세페이지</a:t>
            </a:r>
          </a:p>
        </p:txBody>
      </p:sp>
      <p:sp>
        <p:nvSpPr>
          <p:cNvPr id="12" name="prstName"/>
          <p:cNvSpPr/>
          <p:nvPr/>
        </p:nvSpPr>
        <p:spPr>
          <a:xfrm>
            <a:off x="10811509" y="5911850"/>
            <a:ext cx="469900" cy="469900"/>
          </a:xfrm>
          <a:prstGeom prst="heart">
            <a:avLst/>
          </a:prstGeom>
          <a:solidFill>
            <a:srgbClr val="FF996B">
              <a:alpha val="100000"/>
            </a:srgbClr>
          </a:solidFill>
          <a:ln>
            <a:solidFill>
              <a:srgbClr val="7C4B3B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prstName"/>
          <p:cNvSpPr/>
          <p:nvPr/>
        </p:nvSpPr>
        <p:spPr>
          <a:xfrm>
            <a:off x="4892675" y="1117600"/>
            <a:ext cx="2044700" cy="2692400"/>
          </a:xfrm>
          <a:prstGeom prst="rect">
            <a:avLst/>
          </a:prstGeom>
          <a:solidFill>
            <a:srgbClr val="B57535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4" name="prstName"/>
          <p:cNvSpPr/>
          <p:nvPr/>
        </p:nvSpPr>
        <p:spPr>
          <a:xfrm>
            <a:off x="5057775" y="1333500"/>
            <a:ext cx="1727200" cy="1943100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FDF7E6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180000"/>
              </a:lnSpc>
              <a:defRPr/>
            </a:pPr>
            <a:r>
              <a:rPr lang="ko-KR" altLang="en-US" sz="1800" b="1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마이페이지</a:t>
            </a:r>
            <a:endParaRPr lang="ko-KR" altLang="en-US">
              <a:solidFill>
                <a:srgbClr val="404040"/>
              </a:solidFill>
            </a:endParaRPr>
          </a:p>
        </p:txBody>
      </p:sp>
      <p:sp>
        <p:nvSpPr>
          <p:cNvPr id="15" name="prstName"/>
          <p:cNvSpPr/>
          <p:nvPr/>
        </p:nvSpPr>
        <p:spPr>
          <a:xfrm>
            <a:off x="6442075" y="3041650"/>
            <a:ext cx="469900" cy="469900"/>
          </a:xfrm>
          <a:prstGeom prst="heart">
            <a:avLst/>
          </a:prstGeom>
          <a:solidFill>
            <a:srgbClr val="B8B8B8">
              <a:alpha val="100000"/>
            </a:srgbClr>
          </a:solidFill>
          <a:ln>
            <a:solidFill>
              <a:srgbClr val="7C4B3B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6" name="prstName"/>
          <p:cNvSpPr/>
          <p:nvPr/>
        </p:nvSpPr>
        <p:spPr>
          <a:xfrm>
            <a:off x="816610" y="3987800"/>
            <a:ext cx="2044700" cy="2692400"/>
          </a:xfrm>
          <a:prstGeom prst="rect">
            <a:avLst/>
          </a:prstGeom>
          <a:solidFill>
            <a:srgbClr val="B57535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7" name="prstName"/>
          <p:cNvSpPr/>
          <p:nvPr/>
        </p:nvSpPr>
        <p:spPr>
          <a:xfrm>
            <a:off x="981710" y="4203700"/>
            <a:ext cx="1727200" cy="1943100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FDF7E6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>
              <a:buFont typeface="Arial"/>
              <a:defRPr/>
            </a:pPr>
            <a:r>
              <a:rPr lang="ko-KR" altLang="en-US" sz="1800" b="1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공지사항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" name="prstName"/>
          <p:cNvSpPr/>
          <p:nvPr/>
        </p:nvSpPr>
        <p:spPr>
          <a:xfrm>
            <a:off x="2366010" y="5911850"/>
            <a:ext cx="469900" cy="469900"/>
          </a:xfrm>
          <a:prstGeom prst="heart">
            <a:avLst/>
          </a:prstGeom>
          <a:solidFill>
            <a:srgbClr val="82A2F5">
              <a:alpha val="100000"/>
            </a:srgbClr>
          </a:solidFill>
          <a:ln>
            <a:solidFill>
              <a:srgbClr val="7C4B3B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9" name="TextBox"/>
          <p:cNvSpPr txBox="1"/>
          <p:nvPr/>
        </p:nvSpPr>
        <p:spPr>
          <a:xfrm>
            <a:off x="586105" y="3429000"/>
            <a:ext cx="2516505" cy="4114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2100" b="0" i="0">
                <a:solidFill>
                  <a:schemeClr val="bg1"/>
                </a:solidFill>
                <a:latin typeface="Segoe Print"/>
                <a:ea typeface="Segoe Print"/>
                <a:cs typeface="Segoe Print"/>
              </a:rPr>
              <a:t>KIM MIN JUN</a:t>
            </a:r>
          </a:p>
        </p:txBody>
      </p:sp>
      <p:sp>
        <p:nvSpPr>
          <p:cNvPr id="20" name="TextBox"/>
          <p:cNvSpPr txBox="1"/>
          <p:nvPr/>
        </p:nvSpPr>
        <p:spPr>
          <a:xfrm>
            <a:off x="4663440" y="3429000"/>
            <a:ext cx="2516505" cy="4114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2100" b="0" i="0">
                <a:solidFill>
                  <a:schemeClr val="bg1"/>
                </a:solidFill>
                <a:latin typeface="Segoe Print"/>
                <a:ea typeface="Segoe Print"/>
                <a:cs typeface="Segoe Print"/>
              </a:rPr>
              <a:t>KIM MIN JUN</a:t>
            </a:r>
          </a:p>
        </p:txBody>
      </p:sp>
      <p:sp>
        <p:nvSpPr>
          <p:cNvPr id="21" name="prstName"/>
          <p:cNvSpPr/>
          <p:nvPr/>
        </p:nvSpPr>
        <p:spPr>
          <a:xfrm>
            <a:off x="9261476" y="1117600"/>
            <a:ext cx="2044700" cy="2692400"/>
          </a:xfrm>
          <a:prstGeom prst="rect">
            <a:avLst/>
          </a:prstGeom>
          <a:solidFill>
            <a:srgbClr val="B57535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2" name="prstName"/>
          <p:cNvSpPr/>
          <p:nvPr/>
        </p:nvSpPr>
        <p:spPr>
          <a:xfrm>
            <a:off x="9426576" y="1333500"/>
            <a:ext cx="1727200" cy="1943100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FDF7E6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800" b="1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회원가입</a:t>
            </a:r>
            <a:endParaRPr lang="ko-KR" altLang="en-US"/>
          </a:p>
        </p:txBody>
      </p:sp>
      <p:sp>
        <p:nvSpPr>
          <p:cNvPr id="23" name="prstName"/>
          <p:cNvSpPr/>
          <p:nvPr/>
        </p:nvSpPr>
        <p:spPr>
          <a:xfrm>
            <a:off x="10810876" y="3041650"/>
            <a:ext cx="469900" cy="469900"/>
          </a:xfrm>
          <a:prstGeom prst="heart">
            <a:avLst/>
          </a:prstGeom>
          <a:solidFill>
            <a:srgbClr val="F9E7B4">
              <a:alpha val="100000"/>
            </a:srgbClr>
          </a:solidFill>
          <a:ln>
            <a:solidFill>
              <a:srgbClr val="7C4B3B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4" name="TextBox"/>
          <p:cNvSpPr txBox="1"/>
          <p:nvPr/>
        </p:nvSpPr>
        <p:spPr>
          <a:xfrm>
            <a:off x="9032240" y="3429000"/>
            <a:ext cx="2516505" cy="4114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2100" b="0" i="0">
                <a:solidFill>
                  <a:schemeClr val="bg1"/>
                </a:solidFill>
                <a:latin typeface="Segoe Print"/>
                <a:ea typeface="Segoe Print"/>
                <a:cs typeface="Segoe Print"/>
              </a:rPr>
              <a:t>LEE JI WON</a:t>
            </a:r>
          </a:p>
        </p:txBody>
      </p:sp>
      <p:sp>
        <p:nvSpPr>
          <p:cNvPr id="25" name="TextBox"/>
          <p:cNvSpPr txBox="1"/>
          <p:nvPr/>
        </p:nvSpPr>
        <p:spPr>
          <a:xfrm>
            <a:off x="586105" y="6313170"/>
            <a:ext cx="2516505" cy="381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1900" b="0" i="0">
                <a:solidFill>
                  <a:schemeClr val="bg1"/>
                </a:solidFill>
                <a:latin typeface="Segoe Print"/>
                <a:ea typeface="Segoe Print"/>
                <a:cs typeface="Segoe Print"/>
              </a:rPr>
              <a:t>CHO HYUN KYU</a:t>
            </a:r>
          </a:p>
        </p:txBody>
      </p:sp>
      <p:sp>
        <p:nvSpPr>
          <p:cNvPr id="26" name="TextBox"/>
          <p:cNvSpPr txBox="1"/>
          <p:nvPr/>
        </p:nvSpPr>
        <p:spPr>
          <a:xfrm>
            <a:off x="4663440" y="6291580"/>
            <a:ext cx="2516505" cy="685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2000" b="0" i="0">
                <a:solidFill>
                  <a:schemeClr val="bg1"/>
                </a:solidFill>
                <a:latin typeface="Segoe Print"/>
                <a:ea typeface="Segoe Print"/>
                <a:cs typeface="Segoe Print"/>
              </a:rPr>
              <a:t>CHO HEE SOO</a:t>
            </a: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lang="en-US" altLang="ko-KR" sz="1900" b="0" i="0">
              <a:solidFill>
                <a:schemeClr val="bg1"/>
              </a:solidFill>
              <a:latin typeface="Segoe Print"/>
              <a:ea typeface="Segoe Print"/>
              <a:cs typeface="Segoe Print"/>
            </a:endParaRPr>
          </a:p>
        </p:txBody>
      </p:sp>
      <p:sp>
        <p:nvSpPr>
          <p:cNvPr id="27" name="TextBox"/>
          <p:cNvSpPr txBox="1"/>
          <p:nvPr/>
        </p:nvSpPr>
        <p:spPr>
          <a:xfrm>
            <a:off x="8696325" y="6297930"/>
            <a:ext cx="3175000" cy="4114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2100" b="0" i="0">
                <a:solidFill>
                  <a:schemeClr val="bg1"/>
                </a:solidFill>
                <a:latin typeface="Segoe Print"/>
                <a:ea typeface="Segoe Print"/>
                <a:cs typeface="Segoe Print"/>
              </a:rPr>
              <a:t>HAN JI WON</a:t>
            </a:r>
            <a:endParaRPr lang="ko-KR" altLang="en-US" sz="2100" b="0" i="0">
              <a:solidFill>
                <a:schemeClr val="bg1"/>
              </a:solidFill>
              <a:latin typeface="Segoe Print"/>
              <a:ea typeface="Segoe Print"/>
              <a:cs typeface="Segoe Print"/>
            </a:endParaRPr>
          </a:p>
        </p:txBody>
      </p:sp>
    </p:spTree>
    <p:extLst>
      <p:ext uri="{BB962C8B-B14F-4D97-AF65-F5344CB8AC3E}">
        <p14:creationId xmlns:p14="http://schemas.microsoft.com/office/powerpoint/2010/main" val="37424442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9EB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stName"/>
          <p:cNvSpPr/>
          <p:nvPr/>
        </p:nvSpPr>
        <p:spPr>
          <a:xfrm>
            <a:off x="-30805" y="826770"/>
            <a:ext cx="1054425" cy="6035519"/>
          </a:xfrm>
          <a:prstGeom prst="rightBracket">
            <a:avLst>
              <a:gd name="adj" fmla="val 123235"/>
            </a:avLst>
          </a:prstGeom>
          <a:ln w="19050">
            <a:solidFill>
              <a:srgbClr val="CBA193">
                <a:alpha val="10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97184" y="1025211"/>
            <a:ext cx="471170" cy="56388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4500" b="0" i="0">
                <a:solidFill>
                  <a:srgbClr val="7C4B3B"/>
                </a:solidFill>
                <a:latin typeface="Noto Sans KR"/>
                <a:ea typeface="Noto Sans KR"/>
                <a:cs typeface="Noto Sans KR"/>
              </a:rPr>
              <a:t>❶</a:t>
            </a:r>
            <a:r>
              <a:rPr lang="en-US" altLang="ko-KR" sz="2900" b="0" i="0">
                <a:solidFill>
                  <a:srgbClr val="333333"/>
                </a:solidFill>
                <a:latin typeface="Noto Sans KR"/>
                <a:ea typeface="Noto Sans KR"/>
                <a:cs typeface="Noto Sans KR"/>
              </a:rPr>
              <a:t>②③④⑤⑥⑦⑧⑨⑩</a:t>
            </a: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2900" b="0" i="0">
                <a:solidFill>
                  <a:srgbClr val="333333"/>
                </a:solidFill>
                <a:latin typeface="Noto Sans KR"/>
                <a:ea typeface="Noto Sans KR"/>
                <a:cs typeface="Noto Sans KR"/>
              </a:rPr>
              <a:t>⑪⑫</a:t>
            </a:r>
            <a:endParaRPr kumimoji="0" lang="en-US" altLang="ko-KR" sz="2900" b="1" i="0" kern="1200" spc="0" normalizeH="0" baseline="0">
              <a:latin typeface="MV Boli"/>
              <a:ea typeface="MV Boli"/>
              <a:cs typeface="MV Boli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-271574" y="84018"/>
            <a:ext cx="5359195" cy="838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4900" b="1" i="0" kern="1200" spc="0" normalizeH="0" baseline="0">
                <a:latin typeface="MV Boli"/>
                <a:ea typeface="MV Boli"/>
                <a:cs typeface="MV Boli"/>
              </a:rPr>
              <a:t>JOIN &amp; LOGIN</a:t>
            </a:r>
          </a:p>
        </p:txBody>
      </p:sp>
      <p:pic>
        <p:nvPicPr>
          <p:cNvPr id="5" name="Pic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214620" y="261620"/>
            <a:ext cx="6853556" cy="2476500"/>
          </a:xfrm>
          <a:prstGeom prst="rect">
            <a:avLst/>
          </a:prstGeom>
        </p:spPr>
      </p:pic>
      <p:pic>
        <p:nvPicPr>
          <p:cNvPr id="6" name="Pic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600326" y="1240154"/>
            <a:ext cx="4943475" cy="3924936"/>
          </a:xfrm>
          <a:prstGeom prst="rect">
            <a:avLst/>
          </a:prstGeom>
        </p:spPr>
      </p:pic>
      <p:pic>
        <p:nvPicPr>
          <p:cNvPr id="7" name="Pic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7642225" y="2990849"/>
            <a:ext cx="4248150" cy="1171575"/>
          </a:xfrm>
          <a:prstGeom prst="rect">
            <a:avLst/>
          </a:prstGeom>
        </p:spPr>
      </p:pic>
      <p:sp>
        <p:nvSpPr>
          <p:cNvPr id="8" name="prstName"/>
          <p:cNvSpPr/>
          <p:nvPr/>
        </p:nvSpPr>
        <p:spPr>
          <a:xfrm>
            <a:off x="5805843" y="825500"/>
            <a:ext cx="457203" cy="190500"/>
          </a:xfrm>
          <a:prstGeom prst="rect">
            <a:avLst/>
          </a:prstGeom>
          <a:noFill/>
          <a:ln w="25400">
            <a:solidFill>
              <a:srgbClr val="7C4B3B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prstName"/>
          <p:cNvSpPr/>
          <p:nvPr/>
        </p:nvSpPr>
        <p:spPr>
          <a:xfrm rot="18240000" flipH="1" flipV="1">
            <a:off x="5158203" y="1265410"/>
            <a:ext cx="846339" cy="175943"/>
          </a:xfrm>
          <a:prstGeom prst="rightArrow">
            <a:avLst>
              <a:gd name="adj1" fmla="val 3398"/>
              <a:gd name="adj2" fmla="val 58009"/>
            </a:avLst>
          </a:prstGeom>
          <a:solidFill>
            <a:srgbClr val="9C4D4D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" name="prstName"/>
          <p:cNvSpPr/>
          <p:nvPr/>
        </p:nvSpPr>
        <p:spPr>
          <a:xfrm rot="60000" flipV="1">
            <a:off x="2719675" y="5170875"/>
            <a:ext cx="676440" cy="609664"/>
          </a:xfrm>
          <a:prstGeom prst="bentArrow">
            <a:avLst>
              <a:gd name="adj1" fmla="val 0"/>
              <a:gd name="adj2" fmla="val 8947"/>
              <a:gd name="adj3" fmla="val 9129"/>
              <a:gd name="adj4" fmla="val 18366"/>
            </a:avLst>
          </a:prstGeom>
          <a:noFill/>
          <a:ln w="1270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3401352" y="5482809"/>
            <a:ext cx="3350895" cy="914400"/>
          </a:xfrm>
          <a:prstGeom prst="rect">
            <a:avLst/>
          </a:prstGeom>
          <a:ln w="12700">
            <a:solidFill>
              <a:srgbClr val="404040">
                <a:alpha val="100000"/>
              </a:srgbClr>
            </a:solidFill>
          </a:ln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메인페이지에서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u="sng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회원가입</a:t>
            </a:r>
            <a:r>
              <a:rPr kumimoji="0" lang="en-US" altLang="ko-KR" sz="1200" b="1" i="0" u="sng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u="sng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버튼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을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b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클릭하면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회원가입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페이지로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이동가능</a:t>
            </a:r>
            <a:b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이동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후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위와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같은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입력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창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생성</a:t>
            </a:r>
            <a:endParaRPr kumimoji="0" lang="en-US" altLang="ko-KR" sz="1200" b="1" i="0" kern="1200" spc="0" normalizeH="0" baseline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12" name="prstName"/>
          <p:cNvSpPr/>
          <p:nvPr/>
        </p:nvSpPr>
        <p:spPr>
          <a:xfrm>
            <a:off x="8402993" y="3644900"/>
            <a:ext cx="2774913" cy="517524"/>
          </a:xfrm>
          <a:prstGeom prst="rect">
            <a:avLst/>
          </a:prstGeom>
          <a:noFill/>
          <a:ln w="19050">
            <a:solidFill>
              <a:srgbClr val="7C4B3B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prstName"/>
          <p:cNvSpPr/>
          <p:nvPr/>
        </p:nvSpPr>
        <p:spPr>
          <a:xfrm rot="60000" flipV="1">
            <a:off x="7829535" y="4165904"/>
            <a:ext cx="484921" cy="609664"/>
          </a:xfrm>
          <a:prstGeom prst="bentArrow">
            <a:avLst>
              <a:gd name="adj1" fmla="val 0"/>
              <a:gd name="adj2" fmla="val 8947"/>
              <a:gd name="adj3" fmla="val 9129"/>
              <a:gd name="adj4" fmla="val 18366"/>
            </a:avLst>
          </a:prstGeom>
          <a:noFill/>
          <a:ln w="1270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8319427" y="4414104"/>
            <a:ext cx="3093720" cy="1188720"/>
          </a:xfrm>
          <a:prstGeom prst="rect">
            <a:avLst/>
          </a:prstGeom>
          <a:ln w="12700">
            <a:solidFill>
              <a:srgbClr val="404040">
                <a:alpha val="100000"/>
              </a:srgbClr>
            </a:solidFill>
          </a:ln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u="sng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아이디</a:t>
            </a:r>
            <a:r>
              <a:rPr kumimoji="0" lang="en-US" altLang="ko-KR" sz="1200" b="1" i="0" u="sng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u="sng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중복</a:t>
            </a:r>
            <a:r>
              <a:rPr kumimoji="0" lang="en-US" altLang="ko-KR" sz="1200" b="1" i="0" u="sng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u="sng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검사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를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통해</a:t>
            </a:r>
            <a:endParaRPr kumimoji="0" lang="en-US" altLang="ko-KR" sz="1200" b="1" i="0" kern="1200" spc="0" normalizeH="0" baseline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사용하기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적합한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아이디인지를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구분</a:t>
            </a:r>
            <a:b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사용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가능한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아이디라면</a:t>
            </a:r>
            <a:b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위와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같은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확인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창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생성</a:t>
            </a:r>
            <a:endParaRPr kumimoji="0" lang="en-US" altLang="ko-KR" sz="1200" b="1" i="0" kern="1200" spc="0" normalizeH="0" baseline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15" name="prstName"/>
          <p:cNvSpPr/>
          <p:nvPr/>
        </p:nvSpPr>
        <p:spPr>
          <a:xfrm>
            <a:off x="5469255" y="1949450"/>
            <a:ext cx="698500" cy="323849"/>
          </a:xfrm>
          <a:prstGeom prst="flowChartConnector">
            <a:avLst/>
          </a:prstGeom>
          <a:noFill/>
          <a:ln w="25400">
            <a:solidFill>
              <a:srgbClr val="7C4B3B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6" name="prstName"/>
          <p:cNvSpPr/>
          <p:nvPr/>
        </p:nvSpPr>
        <p:spPr>
          <a:xfrm rot="13260000" flipH="1" flipV="1">
            <a:off x="5920094" y="2705181"/>
            <a:ext cx="1867194" cy="175943"/>
          </a:xfrm>
          <a:prstGeom prst="rightArrow">
            <a:avLst>
              <a:gd name="adj1" fmla="val 3398"/>
              <a:gd name="adj2" fmla="val 58009"/>
            </a:avLst>
          </a:prstGeom>
          <a:solidFill>
            <a:srgbClr val="9C4D4D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6078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9EB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655244" y="4338951"/>
            <a:ext cx="2647328" cy="2222867"/>
          </a:xfrm>
          <a:prstGeom prst="rect">
            <a:avLst/>
          </a:prstGeom>
        </p:spPr>
      </p:pic>
      <p:sp>
        <p:nvSpPr>
          <p:cNvPr id="2" name="prstName"/>
          <p:cNvSpPr/>
          <p:nvPr/>
        </p:nvSpPr>
        <p:spPr>
          <a:xfrm>
            <a:off x="-30805" y="826770"/>
            <a:ext cx="1054425" cy="6035519"/>
          </a:xfrm>
          <a:prstGeom prst="rightBracket">
            <a:avLst>
              <a:gd name="adj" fmla="val 123235"/>
            </a:avLst>
          </a:prstGeom>
          <a:ln w="19050">
            <a:solidFill>
              <a:srgbClr val="CBA193">
                <a:alpha val="10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97184" y="1025211"/>
            <a:ext cx="471170" cy="56388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4500" b="0" i="0">
                <a:solidFill>
                  <a:srgbClr val="7C4B3B"/>
                </a:solidFill>
                <a:latin typeface="Noto Sans KR"/>
                <a:ea typeface="Noto Sans KR"/>
                <a:cs typeface="Noto Sans KR"/>
              </a:rPr>
              <a:t>❶</a:t>
            </a:r>
            <a:r>
              <a:rPr lang="en-US" altLang="ko-KR" sz="2900" b="0" i="0">
                <a:solidFill>
                  <a:srgbClr val="333333"/>
                </a:solidFill>
                <a:latin typeface="Noto Sans KR"/>
                <a:ea typeface="Noto Sans KR"/>
                <a:cs typeface="Noto Sans KR"/>
              </a:rPr>
              <a:t>②③④⑤⑥⑦⑧⑨⑩</a:t>
            </a: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2900" b="0" i="0">
                <a:solidFill>
                  <a:srgbClr val="333333"/>
                </a:solidFill>
                <a:latin typeface="Noto Sans KR"/>
                <a:ea typeface="Noto Sans KR"/>
                <a:cs typeface="Noto Sans KR"/>
              </a:rPr>
              <a:t>⑪⑫</a:t>
            </a:r>
            <a:endParaRPr kumimoji="0" lang="en-US" altLang="ko-KR" sz="2900" b="1" i="0" kern="1200" spc="0" normalizeH="0" baseline="0">
              <a:latin typeface="MV Boli"/>
              <a:ea typeface="MV Boli"/>
              <a:cs typeface="MV Boli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-271574" y="84018"/>
            <a:ext cx="5359195" cy="838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4900" b="1" i="0" kern="1200" spc="0" normalizeH="0" baseline="0">
                <a:latin typeface="MV Boli"/>
                <a:ea typeface="MV Boli"/>
                <a:cs typeface="MV Boli"/>
              </a:rPr>
              <a:t>JOIN &amp; LOGIN</a:t>
            </a:r>
          </a:p>
        </p:txBody>
      </p:sp>
      <p:pic>
        <p:nvPicPr>
          <p:cNvPr id="5" name="Pic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330325" y="1101090"/>
            <a:ext cx="3656329" cy="2997835"/>
          </a:xfrm>
          <a:prstGeom prst="rect">
            <a:avLst/>
          </a:prstGeom>
        </p:spPr>
      </p:pic>
      <p:pic>
        <p:nvPicPr>
          <p:cNvPr id="6" name="Pic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457825" y="1101090"/>
            <a:ext cx="3427294" cy="2997834"/>
          </a:xfrm>
          <a:prstGeom prst="rect">
            <a:avLst/>
          </a:prstGeom>
        </p:spPr>
      </p:pic>
      <p:sp>
        <p:nvSpPr>
          <p:cNvPr id="9" name="prstName"/>
          <p:cNvSpPr/>
          <p:nvPr/>
        </p:nvSpPr>
        <p:spPr>
          <a:xfrm rot="60000" flipV="1">
            <a:off x="1590165" y="4102417"/>
            <a:ext cx="676440" cy="700229"/>
          </a:xfrm>
          <a:prstGeom prst="bentArrow">
            <a:avLst>
              <a:gd name="adj1" fmla="val 0"/>
              <a:gd name="adj2" fmla="val 8947"/>
              <a:gd name="adj3" fmla="val 9129"/>
              <a:gd name="adj4" fmla="val 18366"/>
            </a:avLst>
          </a:prstGeom>
          <a:noFill/>
          <a:ln w="1270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2271052" y="4456014"/>
            <a:ext cx="2448904" cy="914400"/>
          </a:xfrm>
          <a:prstGeom prst="rect">
            <a:avLst/>
          </a:prstGeom>
          <a:ln w="12700">
            <a:solidFill>
              <a:srgbClr val="404040">
                <a:alpha val="100000"/>
              </a:srgbClr>
            </a:solidFill>
          </a:ln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필수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입력칸에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올바르지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않은</a:t>
            </a:r>
            <a:b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값을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입력한다면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u="sng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빨간</a:t>
            </a:r>
            <a:r>
              <a:rPr kumimoji="0" lang="en-US" altLang="ko-KR" sz="1200" b="1" i="0" u="sng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u="sng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가이드</a:t>
            </a:r>
            <a:b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글씨가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아래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줄에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생성됨</a:t>
            </a:r>
            <a:endParaRPr kumimoji="0" lang="en-US" altLang="ko-KR" sz="1200" b="1" i="0" kern="1200" spc="0" normalizeH="0" baseline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</p:txBody>
      </p:sp>
      <p:pic>
        <p:nvPicPr>
          <p:cNvPr id="11" name="Pic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8129906" y="269837"/>
            <a:ext cx="3119754" cy="2571153"/>
          </a:xfrm>
          <a:prstGeom prst="rect">
            <a:avLst/>
          </a:prstGeom>
        </p:spPr>
      </p:pic>
      <p:sp>
        <p:nvSpPr>
          <p:cNvPr id="12" name="prstName"/>
          <p:cNvSpPr/>
          <p:nvPr/>
        </p:nvSpPr>
        <p:spPr>
          <a:xfrm rot="10800000" flipH="1" flipV="1">
            <a:off x="4381489" y="2267031"/>
            <a:ext cx="1273199" cy="175943"/>
          </a:xfrm>
          <a:prstGeom prst="rightArrow">
            <a:avLst>
              <a:gd name="adj1" fmla="val 6788"/>
              <a:gd name="adj2" fmla="val 58009"/>
            </a:avLst>
          </a:prstGeom>
          <a:solidFill>
            <a:srgbClr val="9C4D4D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prstName"/>
          <p:cNvSpPr/>
          <p:nvPr/>
        </p:nvSpPr>
        <p:spPr>
          <a:xfrm>
            <a:off x="6581467" y="2872740"/>
            <a:ext cx="524818" cy="232568"/>
          </a:xfrm>
          <a:prstGeom prst="flowChartConnector">
            <a:avLst/>
          </a:prstGeom>
          <a:noFill/>
          <a:ln w="22225">
            <a:solidFill>
              <a:srgbClr val="7C4B3B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4" name="prstName"/>
          <p:cNvSpPr/>
          <p:nvPr/>
        </p:nvSpPr>
        <p:spPr>
          <a:xfrm rot="9600000" flipH="1" flipV="1">
            <a:off x="7065896" y="2713225"/>
            <a:ext cx="962368" cy="175943"/>
          </a:xfrm>
          <a:prstGeom prst="rightArrow">
            <a:avLst>
              <a:gd name="adj1" fmla="val 6788"/>
              <a:gd name="adj2" fmla="val 58009"/>
            </a:avLst>
          </a:prstGeom>
          <a:solidFill>
            <a:srgbClr val="9C4D4D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prstName"/>
          <p:cNvSpPr/>
          <p:nvPr/>
        </p:nvSpPr>
        <p:spPr>
          <a:xfrm>
            <a:off x="7552093" y="3819524"/>
            <a:ext cx="457203" cy="190500"/>
          </a:xfrm>
          <a:prstGeom prst="rect">
            <a:avLst/>
          </a:prstGeom>
          <a:noFill/>
          <a:ln w="25400">
            <a:solidFill>
              <a:srgbClr val="7C4B3B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7" name="prstName"/>
          <p:cNvSpPr/>
          <p:nvPr/>
        </p:nvSpPr>
        <p:spPr>
          <a:xfrm rot="60000" flipV="1">
            <a:off x="8981397" y="2843189"/>
            <a:ext cx="262999" cy="323657"/>
          </a:xfrm>
          <a:prstGeom prst="bentArrow">
            <a:avLst>
              <a:gd name="adj1" fmla="val 0"/>
              <a:gd name="adj2" fmla="val 8947"/>
              <a:gd name="adj3" fmla="val 9129"/>
              <a:gd name="adj4" fmla="val 18366"/>
            </a:avLst>
          </a:prstGeom>
          <a:noFill/>
          <a:ln w="1270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9247797" y="2968844"/>
            <a:ext cx="2631440" cy="640080"/>
          </a:xfrm>
          <a:prstGeom prst="rect">
            <a:avLst/>
          </a:prstGeom>
          <a:ln w="12700">
            <a:solidFill>
              <a:srgbClr val="404040">
                <a:alpha val="100000"/>
              </a:srgbClr>
            </a:solidFill>
          </a:ln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우편번호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버튼을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클릭할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시</a:t>
            </a:r>
            <a:b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주소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검색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창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생성</a:t>
            </a:r>
            <a:endParaRPr kumimoji="0" lang="en-US" altLang="ko-KR" sz="1200" b="1" i="0" kern="1200" spc="0" normalizeH="0" baseline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8972207" y="5520909"/>
            <a:ext cx="2053590" cy="1188720"/>
          </a:xfrm>
          <a:prstGeom prst="rect">
            <a:avLst/>
          </a:prstGeom>
          <a:ln w="12700">
            <a:solidFill>
              <a:srgbClr val="404040">
                <a:alpha val="100000"/>
              </a:srgbClr>
            </a:solidFill>
          </a:ln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회원가입을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성공하면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b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kumimoji="0" lang="ko-KR" altLang="en-US" sz="1200" b="1" i="0" u="sng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축하메세지</a:t>
            </a:r>
            <a:r>
              <a:rPr kumimoji="0" lang="en-US" altLang="ko-KR" sz="1200" b="1" i="0" u="sng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u="sng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창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이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생성됨</a:t>
            </a:r>
            <a:b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시작하기 버튼을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누르면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b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kumimoji="0" lang="ko-KR" altLang="en-US" sz="1200" b="1" i="0" u="sng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로그인</a:t>
            </a:r>
            <a:r>
              <a:rPr kumimoji="0" lang="en-US" altLang="ko-KR" sz="1200" b="1" i="0" u="sng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u="sng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창으로</a:t>
            </a:r>
            <a:r>
              <a:rPr kumimoji="0" lang="en-US" altLang="ko-KR" sz="1200" b="1" i="0" u="sng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u="sng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이동</a:t>
            </a:r>
            <a:endParaRPr kumimoji="0" lang="en-US" altLang="ko-KR" sz="1200" b="1" i="0" u="sng" kern="1200" spc="0" normalizeH="0" baseline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</p:txBody>
      </p:sp>
      <p:grpSp>
        <p:nvGrpSpPr>
          <p:cNvPr id="22" name="group"/>
          <p:cNvGrpSpPr/>
          <p:nvPr/>
        </p:nvGrpSpPr>
        <p:grpSpPr>
          <a:xfrm>
            <a:off x="8295005" y="4955972"/>
            <a:ext cx="670560" cy="572338"/>
            <a:chOff x="8295005" y="5035550"/>
            <a:chExt cx="670560" cy="492760"/>
          </a:xfrm>
        </p:grpSpPr>
        <p:cxnSp>
          <p:nvCxnSpPr>
            <p:cNvPr id="23" name="prstName"/>
            <p:cNvCxnSpPr/>
            <p:nvPr/>
          </p:nvCxnSpPr>
          <p:spPr>
            <a:xfrm rot="16200000" flipH="1">
              <a:off x="8649249" y="5211929"/>
              <a:ext cx="492758" cy="140008"/>
            </a:xfrm>
            <a:prstGeom prst="line">
              <a:avLst/>
            </a:prstGeom>
            <a:ln w="19050">
              <a:solidFill>
                <a:srgbClr val="683333">
                  <a:alpha val="10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prstName"/>
            <p:cNvCxnSpPr/>
            <p:nvPr/>
          </p:nvCxnSpPr>
          <p:spPr>
            <a:xfrm>
              <a:off x="8295068" y="5297934"/>
              <a:ext cx="670564" cy="223980"/>
            </a:xfrm>
            <a:prstGeom prst="line">
              <a:avLst/>
            </a:prstGeom>
            <a:ln w="19050">
              <a:solidFill>
                <a:srgbClr val="683333">
                  <a:alpha val="10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prstName"/>
          <p:cNvSpPr/>
          <p:nvPr/>
        </p:nvSpPr>
        <p:spPr>
          <a:xfrm rot="60000" flipV="1">
            <a:off x="7939441" y="4021503"/>
            <a:ext cx="731726" cy="396447"/>
          </a:xfrm>
          <a:prstGeom prst="bentArrow">
            <a:avLst>
              <a:gd name="adj1" fmla="val 0"/>
              <a:gd name="adj2" fmla="val 8947"/>
              <a:gd name="adj3" fmla="val 9129"/>
              <a:gd name="adj4" fmla="val 18366"/>
            </a:avLst>
          </a:prstGeom>
          <a:noFill/>
          <a:ln w="1270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27" name="Pic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8674100" y="3768725"/>
            <a:ext cx="2918485" cy="1347138"/>
          </a:xfrm>
          <a:prstGeom prst="rect">
            <a:avLst/>
          </a:prstGeom>
        </p:spPr>
      </p:pic>
      <p:sp>
        <p:nvSpPr>
          <p:cNvPr id="19" name="prstName"/>
          <p:cNvSpPr/>
          <p:nvPr/>
        </p:nvSpPr>
        <p:spPr>
          <a:xfrm rot="20580000" flipH="1" flipV="1">
            <a:off x="8065194" y="4867356"/>
            <a:ext cx="746129" cy="175943"/>
          </a:xfrm>
          <a:prstGeom prst="rightArrow">
            <a:avLst>
              <a:gd name="adj1" fmla="val 6788"/>
              <a:gd name="adj2" fmla="val 58009"/>
            </a:avLst>
          </a:prstGeom>
          <a:solidFill>
            <a:srgbClr val="9C4D4D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6078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9EB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301750" y="1062990"/>
            <a:ext cx="3150797" cy="1733692"/>
          </a:xfrm>
          <a:prstGeom prst="rect">
            <a:avLst/>
          </a:prstGeom>
        </p:spPr>
      </p:pic>
      <p:pic>
        <p:nvPicPr>
          <p:cNvPr id="29" name="Pic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054821" y="3404027"/>
            <a:ext cx="2564233" cy="1713427"/>
          </a:xfrm>
          <a:prstGeom prst="rect">
            <a:avLst/>
          </a:prstGeom>
        </p:spPr>
      </p:pic>
      <p:grpSp>
        <p:nvGrpSpPr>
          <p:cNvPr id="5" name="group"/>
          <p:cNvGrpSpPr/>
          <p:nvPr/>
        </p:nvGrpSpPr>
        <p:grpSpPr>
          <a:xfrm>
            <a:off x="6200775" y="83820"/>
            <a:ext cx="5169535" cy="1867535"/>
            <a:chOff x="5532120" y="83820"/>
            <a:chExt cx="5169535" cy="1867535"/>
          </a:xfrm>
        </p:grpSpPr>
        <p:pic>
          <p:nvPicPr>
            <p:cNvPr id="6" name="Pic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5532120" y="83820"/>
              <a:ext cx="5169536" cy="1867988"/>
            </a:xfrm>
            <a:prstGeom prst="rect">
              <a:avLst/>
            </a:prstGeom>
          </p:spPr>
        </p:pic>
        <p:sp>
          <p:nvSpPr>
            <p:cNvPr id="7" name="prstName"/>
            <p:cNvSpPr/>
            <p:nvPr/>
          </p:nvSpPr>
          <p:spPr>
            <a:xfrm>
              <a:off x="6346389" y="516414"/>
              <a:ext cx="285711" cy="144780"/>
            </a:xfrm>
            <a:prstGeom prst="rect">
              <a:avLst/>
            </a:prstGeom>
            <a:noFill/>
            <a:ln w="22225">
              <a:solidFill>
                <a:srgbClr val="7C4B3B">
                  <a:alpha val="100000"/>
                </a:srgbClr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pic>
        <p:nvPicPr>
          <p:cNvPr id="30" name="Pic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4754880" y="1001813"/>
            <a:ext cx="2861154" cy="2664680"/>
          </a:xfrm>
          <a:prstGeom prst="rect">
            <a:avLst/>
          </a:prstGeom>
        </p:spPr>
      </p:pic>
      <p:sp>
        <p:nvSpPr>
          <p:cNvPr id="2" name="prstName"/>
          <p:cNvSpPr/>
          <p:nvPr/>
        </p:nvSpPr>
        <p:spPr>
          <a:xfrm>
            <a:off x="-30805" y="826770"/>
            <a:ext cx="1054425" cy="6035519"/>
          </a:xfrm>
          <a:prstGeom prst="rightBracket">
            <a:avLst>
              <a:gd name="adj" fmla="val 123235"/>
            </a:avLst>
          </a:prstGeom>
          <a:ln w="19050">
            <a:solidFill>
              <a:srgbClr val="CBA193">
                <a:alpha val="10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97184" y="1025211"/>
            <a:ext cx="471170" cy="56388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4500" b="0" i="0">
                <a:solidFill>
                  <a:srgbClr val="7C4B3B"/>
                </a:solidFill>
                <a:latin typeface="Noto Sans KR"/>
                <a:ea typeface="Noto Sans KR"/>
                <a:cs typeface="Noto Sans KR"/>
              </a:rPr>
              <a:t>❶</a:t>
            </a:r>
            <a:r>
              <a:rPr lang="en-US" altLang="ko-KR" sz="2900" b="0" i="0">
                <a:solidFill>
                  <a:srgbClr val="333333"/>
                </a:solidFill>
                <a:latin typeface="Noto Sans KR"/>
                <a:ea typeface="Noto Sans KR"/>
                <a:cs typeface="Noto Sans KR"/>
              </a:rPr>
              <a:t>②③④⑤⑥⑦⑧⑨⑩</a:t>
            </a: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2900" b="0" i="0">
                <a:solidFill>
                  <a:srgbClr val="333333"/>
                </a:solidFill>
                <a:latin typeface="Noto Sans KR"/>
                <a:ea typeface="Noto Sans KR"/>
                <a:cs typeface="Noto Sans KR"/>
              </a:rPr>
              <a:t>⑪⑫</a:t>
            </a:r>
            <a:endParaRPr kumimoji="0" lang="en-US" altLang="ko-KR" sz="2900" b="1" i="0" kern="1200" spc="0" normalizeH="0" baseline="0">
              <a:latin typeface="MV Boli"/>
              <a:ea typeface="MV Boli"/>
              <a:cs typeface="MV Boli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-271574" y="84018"/>
            <a:ext cx="5359195" cy="838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4900" b="1" i="0" kern="1200" spc="0" normalizeH="0" baseline="0">
                <a:latin typeface="MV Boli"/>
                <a:ea typeface="MV Boli"/>
                <a:cs typeface="MV Boli"/>
              </a:rPr>
              <a:t>JOIN &amp; LOGIN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187348" y="2041744"/>
            <a:ext cx="2904547" cy="1188720"/>
          </a:xfrm>
          <a:prstGeom prst="rect">
            <a:avLst/>
          </a:prstGeom>
          <a:ln w="12700">
            <a:solidFill>
              <a:srgbClr val="404040">
                <a:alpha val="100000"/>
              </a:srgbClr>
            </a:solidFill>
          </a:ln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메인페이지에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있는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로그인</a:t>
            </a:r>
            <a:endParaRPr kumimoji="0" lang="en-US" altLang="ko-KR" sz="1200" b="1" i="0" kern="1200" spc="0" normalizeH="0" baseline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버튼을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클릭시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로그인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창으로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이동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, </a:t>
            </a:r>
            <a:b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본인의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아이디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/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비번</a:t>
            </a:r>
            <a:b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입력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후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로그인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실행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</a:p>
        </p:txBody>
      </p:sp>
      <p:sp>
        <p:nvSpPr>
          <p:cNvPr id="11" name="prstName"/>
          <p:cNvSpPr/>
          <p:nvPr/>
        </p:nvSpPr>
        <p:spPr>
          <a:xfrm>
            <a:off x="4948567" y="3359150"/>
            <a:ext cx="850902" cy="221615"/>
          </a:xfrm>
          <a:prstGeom prst="rect">
            <a:avLst/>
          </a:prstGeom>
          <a:noFill/>
          <a:ln w="25400">
            <a:solidFill>
              <a:srgbClr val="7C4B3B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2" name="prstName"/>
          <p:cNvSpPr/>
          <p:nvPr/>
        </p:nvSpPr>
        <p:spPr>
          <a:xfrm>
            <a:off x="5837570" y="3359468"/>
            <a:ext cx="917577" cy="221297"/>
          </a:xfrm>
          <a:prstGeom prst="rect">
            <a:avLst/>
          </a:prstGeom>
          <a:noFill/>
          <a:ln w="25400">
            <a:solidFill>
              <a:srgbClr val="7C4B3B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prstName"/>
          <p:cNvSpPr/>
          <p:nvPr/>
        </p:nvSpPr>
        <p:spPr>
          <a:xfrm rot="18120000" flipH="1" flipV="1">
            <a:off x="6594568" y="798637"/>
            <a:ext cx="556562" cy="175943"/>
          </a:xfrm>
          <a:prstGeom prst="rightArrow">
            <a:avLst>
              <a:gd name="adj1" fmla="val 6788"/>
              <a:gd name="adj2" fmla="val 58009"/>
            </a:avLst>
          </a:prstGeom>
          <a:solidFill>
            <a:srgbClr val="9C4D4D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4" name="prstName"/>
          <p:cNvSpPr/>
          <p:nvPr/>
        </p:nvSpPr>
        <p:spPr>
          <a:xfrm rot="1980000" flipH="1" flipV="1">
            <a:off x="4038895" y="3005165"/>
            <a:ext cx="994784" cy="175943"/>
          </a:xfrm>
          <a:prstGeom prst="rightArrow">
            <a:avLst>
              <a:gd name="adj1" fmla="val 6788"/>
              <a:gd name="adj2" fmla="val 58009"/>
            </a:avLst>
          </a:prstGeom>
          <a:solidFill>
            <a:srgbClr val="9C4D4D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prstName"/>
          <p:cNvSpPr/>
          <p:nvPr/>
        </p:nvSpPr>
        <p:spPr>
          <a:xfrm rot="9960000" flipH="1" flipV="1">
            <a:off x="7416890" y="2931214"/>
            <a:ext cx="958803" cy="175943"/>
          </a:xfrm>
          <a:prstGeom prst="rightArrow">
            <a:avLst>
              <a:gd name="adj1" fmla="val 6788"/>
              <a:gd name="adj2" fmla="val 58009"/>
            </a:avLst>
          </a:prstGeom>
          <a:solidFill>
            <a:srgbClr val="9C4D4D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7" name="prstName"/>
          <p:cNvSpPr/>
          <p:nvPr/>
        </p:nvSpPr>
        <p:spPr>
          <a:xfrm rot="16200000" flipH="1" flipV="1">
            <a:off x="2581281" y="3086577"/>
            <a:ext cx="591184" cy="119059"/>
          </a:xfrm>
          <a:prstGeom prst="rightArrow">
            <a:avLst>
              <a:gd name="adj1" fmla="val 43701"/>
              <a:gd name="adj2" fmla="val 69664"/>
            </a:avLst>
          </a:prstGeom>
          <a:solidFill>
            <a:srgbClr val="9C4D4D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9" name="prstName"/>
          <p:cNvSpPr/>
          <p:nvPr/>
        </p:nvSpPr>
        <p:spPr>
          <a:xfrm rot="11280000" flipH="1" flipV="1">
            <a:off x="6754859" y="3580211"/>
            <a:ext cx="1184585" cy="175943"/>
          </a:xfrm>
          <a:prstGeom prst="rightArrow">
            <a:avLst>
              <a:gd name="adj1" fmla="val 6788"/>
              <a:gd name="adj2" fmla="val 58009"/>
            </a:avLst>
          </a:prstGeom>
          <a:solidFill>
            <a:srgbClr val="9C4D4D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1665897" y="4673819"/>
            <a:ext cx="2449195" cy="1188720"/>
          </a:xfrm>
          <a:prstGeom prst="rect">
            <a:avLst/>
          </a:prstGeom>
          <a:ln w="12700">
            <a:solidFill>
              <a:srgbClr val="404040">
                <a:alpha val="100000"/>
              </a:srgbClr>
            </a:solidFill>
          </a:ln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아이디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찾기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버튼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클릭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시</a:t>
            </a:r>
            <a:endParaRPr kumimoji="0" lang="en-US" altLang="ko-KR" sz="1200" b="1" i="0" kern="1200" spc="0" normalizeH="0" baseline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이름과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이메일만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입력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후</a:t>
            </a:r>
            <a:endParaRPr kumimoji="0" lang="en-US" altLang="ko-KR" sz="1200" b="1" i="0" kern="1200" spc="0" normalizeH="0" baseline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아이디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검색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버튼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클릭할 시</a:t>
            </a:r>
            <a:endParaRPr kumimoji="0" lang="en-US" altLang="ko-KR" sz="1200" b="1" i="0" kern="1200" spc="0" normalizeH="0" baseline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u="sng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기존 아이디</a:t>
            </a:r>
            <a:r>
              <a:rPr kumimoji="0" lang="en-US" altLang="ko-KR" sz="1200" b="1" i="0" u="sng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u="sng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검색</a:t>
            </a:r>
            <a:r>
              <a:rPr kumimoji="0" lang="en-US" altLang="ko-KR" sz="1200" b="1" i="0" u="sng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u="sng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가능</a:t>
            </a:r>
            <a:endParaRPr kumimoji="0" lang="en-US" altLang="ko-KR" sz="1200" b="1" i="0" u="sng" kern="1200" spc="0" normalizeH="0" baseline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48847" y="4216619"/>
            <a:ext cx="2449195" cy="1188720"/>
          </a:xfrm>
          <a:prstGeom prst="rect">
            <a:avLst/>
          </a:prstGeom>
          <a:ln w="12700">
            <a:solidFill>
              <a:srgbClr val="404040">
                <a:alpha val="100000"/>
              </a:srgbClr>
            </a:solidFill>
          </a:ln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비밀번호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찾기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버튼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클릭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시</a:t>
            </a:r>
            <a:endParaRPr kumimoji="0" lang="en-US" altLang="ko-KR" sz="1200" b="1" i="0" kern="1200" spc="0" normalizeH="0" baseline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아이디와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이메일만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입력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후</a:t>
            </a:r>
            <a:endParaRPr kumimoji="0" lang="en-US" altLang="ko-KR" sz="1200" b="1" i="0" kern="1200" spc="0" normalizeH="0" baseline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비밀번호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검색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버튼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클릭하면</a:t>
            </a:r>
            <a:endParaRPr kumimoji="0" lang="en-US" altLang="ko-KR" sz="1200" b="1" i="0" kern="1200" spc="0" normalizeH="0" baseline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u="sng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임시 비밀번호 발급 가능</a:t>
            </a:r>
            <a:endParaRPr kumimoji="0" lang="en-US" altLang="ko-KR" sz="1200" b="1" i="0" u="sng" kern="1200" spc="0" normalizeH="0" baseline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25" name="prstName"/>
          <p:cNvSpPr/>
          <p:nvPr/>
        </p:nvSpPr>
        <p:spPr>
          <a:xfrm rot="5460000" flipH="1" flipV="1">
            <a:off x="7040789" y="5368019"/>
            <a:ext cx="602106" cy="700229"/>
          </a:xfrm>
          <a:prstGeom prst="bentArrow">
            <a:avLst>
              <a:gd name="adj1" fmla="val 0"/>
              <a:gd name="adj2" fmla="val 8947"/>
              <a:gd name="adj3" fmla="val 9129"/>
              <a:gd name="adj4" fmla="val 18366"/>
            </a:avLst>
          </a:prstGeom>
          <a:noFill/>
          <a:ln w="1270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27" name="Pic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7700980" y="5410745"/>
            <a:ext cx="3246828" cy="1253057"/>
          </a:xfrm>
          <a:prstGeom prst="rect">
            <a:avLst/>
          </a:prstGeom>
        </p:spPr>
      </p:pic>
      <p:sp>
        <p:nvSpPr>
          <p:cNvPr id="21" name="prstName"/>
          <p:cNvSpPr/>
          <p:nvPr/>
        </p:nvSpPr>
        <p:spPr>
          <a:xfrm rot="16200000" flipH="1" flipV="1">
            <a:off x="8844308" y="5242813"/>
            <a:ext cx="461600" cy="119059"/>
          </a:xfrm>
          <a:prstGeom prst="rightArrow">
            <a:avLst>
              <a:gd name="adj1" fmla="val 43701"/>
              <a:gd name="adj2" fmla="val 69664"/>
            </a:avLst>
          </a:prstGeom>
          <a:solidFill>
            <a:srgbClr val="9C4D4D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1" name="Pic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748805" y="3441700"/>
            <a:ext cx="2474508" cy="837694"/>
          </a:xfrm>
          <a:prstGeom prst="rect">
            <a:avLst/>
          </a:prstGeom>
        </p:spPr>
      </p:pic>
      <p:sp>
        <p:nvSpPr>
          <p:cNvPr id="23" name="prstName"/>
          <p:cNvSpPr/>
          <p:nvPr/>
        </p:nvSpPr>
        <p:spPr>
          <a:xfrm rot="16140000" flipH="1" flipV="1">
            <a:off x="2649453" y="4294486"/>
            <a:ext cx="480878" cy="175943"/>
          </a:xfrm>
          <a:prstGeom prst="rightArrow">
            <a:avLst>
              <a:gd name="adj1" fmla="val 6788"/>
              <a:gd name="adj2" fmla="val 58009"/>
            </a:avLst>
          </a:prstGeom>
          <a:solidFill>
            <a:srgbClr val="9C4D4D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6078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9EB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stName"/>
          <p:cNvSpPr/>
          <p:nvPr/>
        </p:nvSpPr>
        <p:spPr>
          <a:xfrm>
            <a:off x="-30805" y="826770"/>
            <a:ext cx="1054425" cy="6035519"/>
          </a:xfrm>
          <a:prstGeom prst="rightBracket">
            <a:avLst>
              <a:gd name="adj" fmla="val 123235"/>
            </a:avLst>
          </a:prstGeom>
          <a:ln w="19050">
            <a:solidFill>
              <a:srgbClr val="CBA193">
                <a:alpha val="10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97184" y="1025211"/>
            <a:ext cx="471170" cy="53949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2900" b="0" i="0">
                <a:solidFill>
                  <a:srgbClr val="333333"/>
                </a:solidFill>
                <a:latin typeface="Noto Sans KR"/>
                <a:ea typeface="Noto Sans KR"/>
                <a:cs typeface="Noto Sans KR"/>
              </a:rPr>
              <a:t>①</a:t>
            </a:r>
            <a:r>
              <a:rPr lang="en-US" altLang="ko-KR" sz="4500" b="0" i="0">
                <a:solidFill>
                  <a:srgbClr val="7C4B3B"/>
                </a:solidFill>
                <a:latin typeface="Noto Sans KR"/>
                <a:ea typeface="Noto Sans KR"/>
                <a:cs typeface="Noto Sans KR"/>
              </a:rPr>
              <a:t>❷</a:t>
            </a:r>
            <a:r>
              <a:rPr lang="en-US" altLang="ko-KR" sz="2900" b="0" i="0">
                <a:solidFill>
                  <a:srgbClr val="333333"/>
                </a:solidFill>
                <a:latin typeface="Noto Sans KR"/>
                <a:ea typeface="Noto Sans KR"/>
                <a:cs typeface="Noto Sans KR"/>
              </a:rPr>
              <a:t>③④⑤⑥⑦⑧⑨⑩</a:t>
            </a: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2900" b="0" i="0">
                <a:solidFill>
                  <a:srgbClr val="333333"/>
                </a:solidFill>
                <a:latin typeface="Noto Sans KR"/>
                <a:ea typeface="Noto Sans KR"/>
                <a:cs typeface="Noto Sans KR"/>
              </a:rPr>
              <a:t>⑪⑫</a:t>
            </a:r>
            <a:endParaRPr kumimoji="0" lang="en-US" altLang="ko-KR" sz="2900" b="1" i="0" kern="1200" spc="0" normalizeH="0" baseline="0">
              <a:latin typeface="MV Boli"/>
              <a:ea typeface="MV Boli"/>
              <a:cs typeface="MV Boli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-271574" y="84018"/>
            <a:ext cx="4991529" cy="838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4900" b="1" i="0" kern="1200" spc="0" normalizeH="0" baseline="0">
                <a:latin typeface="MV Boli"/>
                <a:ea typeface="MV Boli"/>
                <a:cs typeface="MV Boli"/>
              </a:rPr>
              <a:t>MAIN PAGE</a:t>
            </a:r>
          </a:p>
        </p:txBody>
      </p:sp>
      <p:pic>
        <p:nvPicPr>
          <p:cNvPr id="5" name="Pic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318000" y="141369"/>
            <a:ext cx="5266056" cy="6579471"/>
          </a:xfrm>
          <a:prstGeom prst="rect">
            <a:avLst/>
          </a:prstGeom>
        </p:spPr>
      </p:pic>
      <p:sp>
        <p:nvSpPr>
          <p:cNvPr id="6" name="prstName"/>
          <p:cNvSpPr/>
          <p:nvPr/>
        </p:nvSpPr>
        <p:spPr>
          <a:xfrm>
            <a:off x="4260850" y="263525"/>
            <a:ext cx="1387818" cy="321945"/>
          </a:xfrm>
          <a:prstGeom prst="ellipse">
            <a:avLst/>
          </a:prstGeom>
          <a:noFill/>
          <a:ln w="12700">
            <a:solidFill>
              <a:srgbClr val="683333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" name="prstName"/>
          <p:cNvSpPr/>
          <p:nvPr/>
        </p:nvSpPr>
        <p:spPr>
          <a:xfrm>
            <a:off x="7958456" y="152400"/>
            <a:ext cx="1628775" cy="514350"/>
          </a:xfrm>
          <a:prstGeom prst="rect">
            <a:avLst/>
          </a:prstGeom>
          <a:noFill/>
          <a:ln>
            <a:solidFill>
              <a:srgbClr val="683333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prstName"/>
          <p:cNvSpPr/>
          <p:nvPr/>
        </p:nvSpPr>
        <p:spPr>
          <a:xfrm>
            <a:off x="4318001" y="1257300"/>
            <a:ext cx="5266054" cy="323850"/>
          </a:xfrm>
          <a:prstGeom prst="rect">
            <a:avLst/>
          </a:prstGeom>
          <a:noFill/>
          <a:ln>
            <a:solidFill>
              <a:srgbClr val="683333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prstName"/>
          <p:cNvSpPr/>
          <p:nvPr/>
        </p:nvSpPr>
        <p:spPr>
          <a:xfrm>
            <a:off x="7055512" y="2252028"/>
            <a:ext cx="1019951" cy="1201102"/>
          </a:xfrm>
          <a:prstGeom prst="roundRect">
            <a:avLst>
              <a:gd name="adj" fmla="val 50000"/>
            </a:avLst>
          </a:prstGeom>
          <a:noFill/>
          <a:ln w="25400">
            <a:solidFill>
              <a:srgbClr val="683333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" name="prstName"/>
          <p:cNvSpPr/>
          <p:nvPr/>
        </p:nvSpPr>
        <p:spPr>
          <a:xfrm>
            <a:off x="4462780" y="4410075"/>
            <a:ext cx="1628775" cy="514350"/>
          </a:xfrm>
          <a:prstGeom prst="rect">
            <a:avLst/>
          </a:prstGeom>
          <a:noFill/>
          <a:ln>
            <a:solidFill>
              <a:srgbClr val="683333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1" name="prstName"/>
          <p:cNvSpPr/>
          <p:nvPr/>
        </p:nvSpPr>
        <p:spPr>
          <a:xfrm rot="5460000">
            <a:off x="9817752" y="47495"/>
            <a:ext cx="645861" cy="1096425"/>
          </a:xfrm>
          <a:prstGeom prst="bentArrow">
            <a:avLst>
              <a:gd name="adj1" fmla="val 0"/>
              <a:gd name="adj2" fmla="val 8947"/>
              <a:gd name="adj3" fmla="val 9129"/>
              <a:gd name="adj4" fmla="val 18366"/>
            </a:avLst>
          </a:prstGeom>
          <a:noFill/>
          <a:ln w="1270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9660548" y="928589"/>
            <a:ext cx="2449195" cy="640080"/>
          </a:xfrm>
          <a:prstGeom prst="rect">
            <a:avLst/>
          </a:prstGeom>
          <a:ln w="12700">
            <a:solidFill>
              <a:srgbClr val="404040">
                <a:alpha val="100000"/>
              </a:srgbClr>
            </a:solidFill>
          </a:ln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제품명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검색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찜하기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장바구니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등</a:t>
            </a:r>
            <a:b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편리하고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다양한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기능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구현</a:t>
            </a:r>
            <a:endParaRPr kumimoji="0" lang="en-US" altLang="ko-KR" sz="1200" b="1" i="0" kern="1200" spc="0" normalizeH="0" baseline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13" name="prstName"/>
          <p:cNvSpPr/>
          <p:nvPr/>
        </p:nvSpPr>
        <p:spPr>
          <a:xfrm rot="19080000" flipH="1" flipV="1">
            <a:off x="3771619" y="748045"/>
            <a:ext cx="858330" cy="175943"/>
          </a:xfrm>
          <a:prstGeom prst="rightArrow">
            <a:avLst>
              <a:gd name="adj1" fmla="val 6788"/>
              <a:gd name="adj2" fmla="val 58009"/>
            </a:avLst>
          </a:prstGeom>
          <a:solidFill>
            <a:srgbClr val="9C4D4D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1586522" y="1181319"/>
            <a:ext cx="2449195" cy="1188720"/>
          </a:xfrm>
          <a:prstGeom prst="rect">
            <a:avLst/>
          </a:prstGeom>
          <a:ln w="12700">
            <a:solidFill>
              <a:srgbClr val="404040">
                <a:alpha val="100000"/>
              </a:srgbClr>
            </a:solidFill>
          </a:ln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로그인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/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로그아웃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회원가입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</a:p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마이페이지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공지사항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등등</a:t>
            </a:r>
            <a:endParaRPr kumimoji="0" lang="en-US" altLang="ko-KR" sz="1200" b="1" i="0" kern="1200" spc="0" normalizeH="0" baseline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개인정보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및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나의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쇼핑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정보</a:t>
            </a:r>
            <a:endParaRPr kumimoji="0" lang="en-US" altLang="ko-KR" sz="1200" b="1" i="0" kern="1200" spc="0" normalizeH="0" baseline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확인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가능</a:t>
            </a:r>
            <a:endParaRPr kumimoji="0" lang="en-US" altLang="ko-KR" sz="1200" b="1" i="0" kern="1200" spc="0" normalizeH="0" baseline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15" name="prstName"/>
          <p:cNvSpPr/>
          <p:nvPr/>
        </p:nvSpPr>
        <p:spPr>
          <a:xfrm rot="12840000" flipH="1" flipV="1">
            <a:off x="9187140" y="1716909"/>
            <a:ext cx="775000" cy="175943"/>
          </a:xfrm>
          <a:prstGeom prst="rightArrow">
            <a:avLst>
              <a:gd name="adj1" fmla="val 6788"/>
              <a:gd name="adj2" fmla="val 58009"/>
            </a:avLst>
          </a:prstGeom>
          <a:solidFill>
            <a:srgbClr val="9C4D4D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9945372" y="2094449"/>
            <a:ext cx="2051683" cy="640080"/>
          </a:xfrm>
          <a:prstGeom prst="rect">
            <a:avLst/>
          </a:prstGeom>
          <a:ln w="12700">
            <a:solidFill>
              <a:srgbClr val="404040">
                <a:alpha val="100000"/>
              </a:srgbClr>
            </a:solidFill>
          </a:ln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카테고리별로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b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구분되어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있는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품목들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</a:p>
        </p:txBody>
      </p:sp>
      <p:sp>
        <p:nvSpPr>
          <p:cNvPr id="17" name="prstName"/>
          <p:cNvSpPr/>
          <p:nvPr/>
        </p:nvSpPr>
        <p:spPr>
          <a:xfrm rot="11520000" flipH="1" flipV="1">
            <a:off x="7997342" y="3256535"/>
            <a:ext cx="1615447" cy="175943"/>
          </a:xfrm>
          <a:prstGeom prst="rightArrow">
            <a:avLst>
              <a:gd name="adj1" fmla="val 6788"/>
              <a:gd name="adj2" fmla="val 58009"/>
            </a:avLst>
          </a:prstGeom>
          <a:solidFill>
            <a:srgbClr val="9C4D4D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9660255" y="3504149"/>
            <a:ext cx="2223135" cy="914400"/>
          </a:xfrm>
          <a:prstGeom prst="rect">
            <a:avLst/>
          </a:prstGeom>
          <a:ln w="12700">
            <a:solidFill>
              <a:srgbClr val="404040">
                <a:alpha val="100000"/>
              </a:srgbClr>
            </a:solidFill>
          </a:ln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그림 아이콘 클릭 시</a:t>
            </a:r>
            <a:endParaRPr kumimoji="0" lang="en-US" altLang="ko-KR" sz="1200" b="1" i="0" kern="1200" spc="0" normalizeH="0" baseline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u="sng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랜덤으로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추천 상품이</a:t>
            </a:r>
            <a:endParaRPr kumimoji="0" lang="en-US" altLang="ko-KR" sz="1200" b="1" i="0" kern="1200" spc="0" normalizeH="0" baseline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화면에 출력 </a:t>
            </a:r>
            <a:endParaRPr kumimoji="0" lang="en-US" altLang="ko-KR" sz="1200" b="1" i="0" kern="1200" spc="0" normalizeH="0" baseline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19" name="prstName"/>
          <p:cNvSpPr/>
          <p:nvPr/>
        </p:nvSpPr>
        <p:spPr>
          <a:xfrm rot="21540000" flipH="1" flipV="1">
            <a:off x="3764116" y="4569126"/>
            <a:ext cx="697154" cy="175943"/>
          </a:xfrm>
          <a:prstGeom prst="rightArrow">
            <a:avLst>
              <a:gd name="adj1" fmla="val 6788"/>
              <a:gd name="adj2" fmla="val 58009"/>
            </a:avLst>
          </a:prstGeom>
          <a:solidFill>
            <a:srgbClr val="9C4D4D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1538605" y="4563329"/>
            <a:ext cx="2223135" cy="914400"/>
          </a:xfrm>
          <a:prstGeom prst="rect">
            <a:avLst/>
          </a:prstGeom>
          <a:ln w="12700">
            <a:solidFill>
              <a:srgbClr val="404040">
                <a:alpha val="100000"/>
              </a:srgbClr>
            </a:solidFill>
          </a:ln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쇼핑몰 에서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b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가장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인기가 많은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</a:p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BEST 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추천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상품</a:t>
            </a:r>
            <a:endParaRPr kumimoji="0" lang="en-US" altLang="ko-KR" sz="1200" b="1" i="0" kern="1200" spc="0" normalizeH="0" baseline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706078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9EB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stName"/>
          <p:cNvSpPr/>
          <p:nvPr/>
        </p:nvSpPr>
        <p:spPr>
          <a:xfrm>
            <a:off x="-30805" y="826770"/>
            <a:ext cx="1054425" cy="6035519"/>
          </a:xfrm>
          <a:prstGeom prst="rightBracket">
            <a:avLst>
              <a:gd name="adj" fmla="val 123235"/>
            </a:avLst>
          </a:prstGeom>
          <a:ln w="19050">
            <a:solidFill>
              <a:srgbClr val="CBA193">
                <a:alpha val="10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97184" y="1025211"/>
            <a:ext cx="471170" cy="56388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2900" b="0" i="0">
                <a:solidFill>
                  <a:srgbClr val="333333"/>
                </a:solidFill>
                <a:latin typeface="Noto Sans KR"/>
                <a:ea typeface="Noto Sans KR"/>
                <a:cs typeface="Noto Sans KR"/>
              </a:rPr>
              <a:t>①</a:t>
            </a:r>
            <a:r>
              <a:rPr lang="en-US" altLang="ko-KR" sz="4500" b="0" i="0">
                <a:solidFill>
                  <a:srgbClr val="7C4B3B"/>
                </a:solidFill>
                <a:latin typeface="Noto Sans KR"/>
                <a:ea typeface="Noto Sans KR"/>
                <a:cs typeface="Noto Sans KR"/>
              </a:rPr>
              <a:t>❷</a:t>
            </a:r>
            <a:r>
              <a:rPr lang="en-US" altLang="ko-KR" sz="2900" b="0" i="0">
                <a:solidFill>
                  <a:srgbClr val="333333"/>
                </a:solidFill>
                <a:latin typeface="Noto Sans KR"/>
                <a:ea typeface="Noto Sans KR"/>
                <a:cs typeface="Noto Sans KR"/>
              </a:rPr>
              <a:t>③④⑤⑥⑦⑧⑨⑩</a:t>
            </a: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2900" b="0" i="0">
                <a:solidFill>
                  <a:srgbClr val="333333"/>
                </a:solidFill>
                <a:latin typeface="Noto Sans KR"/>
                <a:ea typeface="Noto Sans KR"/>
                <a:cs typeface="Noto Sans KR"/>
              </a:rPr>
              <a:t>⑪⑫</a:t>
            </a:r>
            <a:endParaRPr kumimoji="0" lang="en-US" altLang="ko-KR" sz="2900" b="1" i="0" kern="1200" spc="0" normalizeH="0" baseline="0">
              <a:latin typeface="MV Boli"/>
              <a:ea typeface="MV Boli"/>
              <a:cs typeface="MV Boli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-271574" y="84018"/>
            <a:ext cx="4991529" cy="838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4900" b="1" i="0" kern="1200" spc="0" normalizeH="0" baseline="0">
                <a:latin typeface="MV Boli"/>
                <a:ea typeface="MV Boli"/>
                <a:cs typeface="MV Boli"/>
              </a:rPr>
              <a:t>MAIN PAGE</a:t>
            </a:r>
          </a:p>
        </p:txBody>
      </p:sp>
      <p:grpSp>
        <p:nvGrpSpPr>
          <p:cNvPr id="5" name="group"/>
          <p:cNvGrpSpPr/>
          <p:nvPr/>
        </p:nvGrpSpPr>
        <p:grpSpPr>
          <a:xfrm>
            <a:off x="1198880" y="1135380"/>
            <a:ext cx="4330700" cy="1734820"/>
            <a:chOff x="1198880" y="1135380"/>
            <a:chExt cx="4330700" cy="1734820"/>
          </a:xfrm>
        </p:grpSpPr>
        <p:pic>
          <p:nvPicPr>
            <p:cNvPr id="6" name="Pic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199415" y="1135380"/>
              <a:ext cx="4330528" cy="1734820"/>
            </a:xfrm>
            <a:prstGeom prst="rect">
              <a:avLst/>
            </a:prstGeom>
          </p:spPr>
        </p:pic>
        <p:sp>
          <p:nvSpPr>
            <p:cNvPr id="7" name="prstName"/>
            <p:cNvSpPr/>
            <p:nvPr/>
          </p:nvSpPr>
          <p:spPr>
            <a:xfrm>
              <a:off x="2796211" y="1179830"/>
              <a:ext cx="400711" cy="207645"/>
            </a:xfrm>
            <a:prstGeom prst="flowChartConnector">
              <a:avLst/>
            </a:prstGeom>
            <a:noFill/>
            <a:ln w="22225">
              <a:solidFill>
                <a:srgbClr val="7C4B3B">
                  <a:alpha val="100000"/>
                </a:srgbClr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8" name="prstName"/>
            <p:cNvSpPr/>
            <p:nvPr/>
          </p:nvSpPr>
          <p:spPr>
            <a:xfrm>
              <a:off x="1618300" y="2365375"/>
              <a:ext cx="136210" cy="100330"/>
            </a:xfrm>
            <a:prstGeom prst="rect">
              <a:avLst/>
            </a:prstGeom>
            <a:noFill/>
            <a:ln w="12700">
              <a:solidFill>
                <a:srgbClr val="7C4B3B">
                  <a:alpha val="100000"/>
                </a:srgbClr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9" name="prstName"/>
            <p:cNvSpPr/>
            <p:nvPr/>
          </p:nvSpPr>
          <p:spPr>
            <a:xfrm>
              <a:off x="2704785" y="2365375"/>
              <a:ext cx="141927" cy="100965"/>
            </a:xfrm>
            <a:prstGeom prst="rect">
              <a:avLst/>
            </a:prstGeom>
            <a:noFill/>
            <a:ln w="12700">
              <a:solidFill>
                <a:srgbClr val="7C4B3B">
                  <a:alpha val="100000"/>
                </a:srgbClr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0" name="prstName"/>
            <p:cNvSpPr/>
            <p:nvPr/>
          </p:nvSpPr>
          <p:spPr>
            <a:xfrm>
              <a:off x="4009710" y="2365692"/>
              <a:ext cx="133988" cy="100172"/>
            </a:xfrm>
            <a:prstGeom prst="rect">
              <a:avLst/>
            </a:prstGeom>
            <a:noFill/>
            <a:ln w="12700">
              <a:solidFill>
                <a:srgbClr val="7C4B3B">
                  <a:alpha val="100000"/>
                </a:srgbClr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" name="prstName"/>
            <p:cNvSpPr/>
            <p:nvPr/>
          </p:nvSpPr>
          <p:spPr>
            <a:xfrm>
              <a:off x="5027143" y="2365851"/>
              <a:ext cx="128588" cy="100013"/>
            </a:xfrm>
            <a:prstGeom prst="rect">
              <a:avLst/>
            </a:prstGeom>
            <a:noFill/>
            <a:ln w="12700">
              <a:solidFill>
                <a:srgbClr val="7C4B3B">
                  <a:alpha val="100000"/>
                </a:srgbClr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pic>
        <p:nvPicPr>
          <p:cNvPr id="12" name="Pic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966595" y="4204335"/>
            <a:ext cx="4036059" cy="2361524"/>
          </a:xfrm>
          <a:prstGeom prst="rect">
            <a:avLst/>
          </a:prstGeom>
        </p:spPr>
      </p:pic>
      <p:grpSp>
        <p:nvGrpSpPr>
          <p:cNvPr id="13" name="group"/>
          <p:cNvGrpSpPr/>
          <p:nvPr/>
        </p:nvGrpSpPr>
        <p:grpSpPr>
          <a:xfrm>
            <a:off x="3720465" y="3083560"/>
            <a:ext cx="4542790" cy="907415"/>
            <a:chOff x="3707765" y="3397250"/>
            <a:chExt cx="4542790" cy="907415"/>
          </a:xfrm>
        </p:grpSpPr>
        <p:pic>
          <p:nvPicPr>
            <p:cNvPr id="14" name="Pic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3707765" y="3397828"/>
              <a:ext cx="4542792" cy="907461"/>
            </a:xfrm>
            <a:prstGeom prst="rect">
              <a:avLst/>
            </a:prstGeom>
          </p:spPr>
        </p:pic>
        <p:sp>
          <p:nvSpPr>
            <p:cNvPr id="15" name="prstName"/>
            <p:cNvSpPr/>
            <p:nvPr/>
          </p:nvSpPr>
          <p:spPr>
            <a:xfrm>
              <a:off x="3848100" y="3518534"/>
              <a:ext cx="2675256" cy="672466"/>
            </a:xfrm>
            <a:prstGeom prst="rect">
              <a:avLst/>
            </a:prstGeom>
            <a:noFill/>
            <a:ln w="25400">
              <a:solidFill>
                <a:srgbClr val="683333">
                  <a:alpha val="100000"/>
                </a:srgbClr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6" name="prstName"/>
            <p:cNvSpPr/>
            <p:nvPr/>
          </p:nvSpPr>
          <p:spPr>
            <a:xfrm>
              <a:off x="6615742" y="3594100"/>
              <a:ext cx="545847" cy="476886"/>
            </a:xfrm>
            <a:prstGeom prst="flowChartConnector">
              <a:avLst/>
            </a:prstGeom>
            <a:noFill/>
            <a:ln w="22225">
              <a:solidFill>
                <a:srgbClr val="7C4B3B">
                  <a:alpha val="100000"/>
                </a:srgbClr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7" name="prstName"/>
            <p:cNvSpPr/>
            <p:nvPr/>
          </p:nvSpPr>
          <p:spPr>
            <a:xfrm>
              <a:off x="7228205" y="3518535"/>
              <a:ext cx="742950" cy="673100"/>
            </a:xfrm>
            <a:prstGeom prst="rect">
              <a:avLst/>
            </a:prstGeom>
            <a:noFill/>
            <a:ln w="19050">
              <a:solidFill>
                <a:srgbClr val="683333">
                  <a:alpha val="100000"/>
                </a:srgbClr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18" name="prstName"/>
          <p:cNvSpPr/>
          <p:nvPr/>
        </p:nvSpPr>
        <p:spPr>
          <a:xfrm rot="5460000" flipH="1" flipV="1">
            <a:off x="3232408" y="2794199"/>
            <a:ext cx="541553" cy="706950"/>
          </a:xfrm>
          <a:prstGeom prst="bentArrow">
            <a:avLst>
              <a:gd name="adj1" fmla="val 0"/>
              <a:gd name="adj2" fmla="val 8947"/>
              <a:gd name="adj3" fmla="val 9129"/>
              <a:gd name="adj4" fmla="val 18366"/>
            </a:avLst>
          </a:prstGeom>
          <a:noFill/>
          <a:ln w="1270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9" name="prstName"/>
          <p:cNvSpPr/>
          <p:nvPr/>
        </p:nvSpPr>
        <p:spPr>
          <a:xfrm rot="60000" flipH="1" flipV="1">
            <a:off x="6021730" y="3738818"/>
            <a:ext cx="863073" cy="981585"/>
          </a:xfrm>
          <a:prstGeom prst="bentArrow">
            <a:avLst>
              <a:gd name="adj1" fmla="val 0"/>
              <a:gd name="adj2" fmla="val 8947"/>
              <a:gd name="adj3" fmla="val 9129"/>
              <a:gd name="adj4" fmla="val 18366"/>
            </a:avLst>
          </a:prstGeom>
          <a:noFill/>
          <a:ln w="1270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0" name="prstName"/>
          <p:cNvSpPr/>
          <p:nvPr/>
        </p:nvSpPr>
        <p:spPr>
          <a:xfrm>
            <a:off x="4619940" y="287655"/>
            <a:ext cx="1385255" cy="847767"/>
          </a:xfrm>
          <a:prstGeom prst="bentArrow">
            <a:avLst>
              <a:gd name="adj1" fmla="val 0"/>
              <a:gd name="adj2" fmla="val 7384"/>
              <a:gd name="adj3" fmla="val 9187"/>
              <a:gd name="adj4" fmla="val 0"/>
            </a:avLst>
          </a:prstGeom>
          <a:solidFill>
            <a:srgbClr val="9C4D4D">
              <a:alpha val="100000"/>
            </a:srgbClr>
          </a:solidFill>
          <a:ln w="1270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6005195" y="110709"/>
            <a:ext cx="2223135" cy="914400"/>
          </a:xfrm>
          <a:prstGeom prst="rect">
            <a:avLst/>
          </a:prstGeom>
          <a:ln w="12700">
            <a:solidFill>
              <a:srgbClr val="404040">
                <a:alpha val="100000"/>
              </a:srgbClr>
            </a:solidFill>
          </a:ln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검색창에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찾는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u="sng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키워드를</a:t>
            </a:r>
            <a:r>
              <a:rPr kumimoji="0" lang="en-US" altLang="ko-KR" sz="1200" b="1" i="0" u="sng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u="sng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검색</a:t>
            </a:r>
            <a:b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키워드가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포함된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모든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제품이</a:t>
            </a:r>
            <a:endParaRPr kumimoji="0" lang="en-US" altLang="ko-KR" sz="1200" b="1" i="0" kern="1200" spc="0" normalizeH="0" baseline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검색된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결과로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출력</a:t>
            </a:r>
            <a:endParaRPr kumimoji="0" lang="en-US" altLang="ko-KR" sz="1200" b="1" i="0" kern="1200" spc="0" normalizeH="0" baseline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22" name="prstName"/>
          <p:cNvSpPr/>
          <p:nvPr/>
        </p:nvSpPr>
        <p:spPr>
          <a:xfrm rot="10800000" flipH="1" flipV="1">
            <a:off x="5771351" y="5244131"/>
            <a:ext cx="1120940" cy="282274"/>
          </a:xfrm>
          <a:prstGeom prst="rightArrow">
            <a:avLst>
              <a:gd name="adj1" fmla="val 6788"/>
              <a:gd name="adj2" fmla="val 57941"/>
            </a:avLst>
          </a:prstGeom>
          <a:solidFill>
            <a:srgbClr val="9C4D4D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6892290" y="5244049"/>
            <a:ext cx="2223135" cy="1188720"/>
          </a:xfrm>
          <a:prstGeom prst="rect">
            <a:avLst/>
          </a:prstGeom>
          <a:ln w="12700">
            <a:solidFill>
              <a:srgbClr val="404040">
                <a:alpha val="100000"/>
              </a:srgbClr>
            </a:solidFill>
          </a:ln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♡ 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모양의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아이콘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클릭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시</a:t>
            </a:r>
            <a:b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위시리스트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(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찜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) 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페이지로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이동</a:t>
            </a:r>
            <a:b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kumimoji="0" lang="ko-KR" altLang="en-US" sz="1200" b="1" i="0" u="sng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본인이</a:t>
            </a:r>
            <a:r>
              <a:rPr kumimoji="0" lang="en-US" altLang="ko-KR" sz="1200" b="1" i="0" u="sng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u="sng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담아둔</a:t>
            </a:r>
            <a:r>
              <a:rPr kumimoji="0" lang="en-US" altLang="ko-KR" sz="1200" b="1" i="0" u="sng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u="sng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제품</a:t>
            </a:r>
            <a:r>
              <a:rPr kumimoji="0" lang="en-US" altLang="ko-KR" sz="1200" b="1" i="0" u="sng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u="sng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리스트</a:t>
            </a:r>
            <a:b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확인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가능</a:t>
            </a:r>
            <a:endParaRPr kumimoji="0" lang="en-US" altLang="ko-KR" sz="1200" b="1" i="0" kern="1200" spc="0" normalizeH="0" baseline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</p:txBody>
      </p:sp>
      <p:pic>
        <p:nvPicPr>
          <p:cNvPr id="24" name="Pic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8263256" y="1290320"/>
            <a:ext cx="3797300" cy="2248541"/>
          </a:xfrm>
          <a:prstGeom prst="rect">
            <a:avLst/>
          </a:prstGeom>
        </p:spPr>
      </p:pic>
      <p:sp>
        <p:nvSpPr>
          <p:cNvPr id="25" name="prstName"/>
          <p:cNvSpPr/>
          <p:nvPr/>
        </p:nvSpPr>
        <p:spPr>
          <a:xfrm rot="10800000" flipH="1" flipV="1">
            <a:off x="7740908" y="2500829"/>
            <a:ext cx="541553" cy="706950"/>
          </a:xfrm>
          <a:prstGeom prst="bentArrow">
            <a:avLst>
              <a:gd name="adj1" fmla="val 0"/>
              <a:gd name="adj2" fmla="val 8947"/>
              <a:gd name="adj3" fmla="val 9129"/>
              <a:gd name="adj4" fmla="val 18366"/>
            </a:avLst>
          </a:prstGeom>
          <a:noFill/>
          <a:ln w="1270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6" name="prstName"/>
          <p:cNvSpPr/>
          <p:nvPr/>
        </p:nvSpPr>
        <p:spPr>
          <a:xfrm rot="16200000" flipH="1" flipV="1">
            <a:off x="10094538" y="3797334"/>
            <a:ext cx="921504" cy="175943"/>
          </a:xfrm>
          <a:prstGeom prst="rightArrow">
            <a:avLst>
              <a:gd name="adj1" fmla="val 6788"/>
              <a:gd name="adj2" fmla="val 58009"/>
            </a:avLst>
          </a:prstGeom>
          <a:solidFill>
            <a:srgbClr val="9C4D4D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9443720" y="4346159"/>
            <a:ext cx="2223135" cy="1188720"/>
          </a:xfrm>
          <a:prstGeom prst="rect">
            <a:avLst/>
          </a:prstGeom>
          <a:ln w="12700">
            <a:solidFill>
              <a:srgbClr val="404040">
                <a:alpha val="100000"/>
              </a:srgbClr>
            </a:solidFill>
          </a:ln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카트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모양의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아이콘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클릭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시</a:t>
            </a:r>
            <a:b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장바구니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페이지로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이동</a:t>
            </a:r>
            <a:endParaRPr kumimoji="0" lang="en-US" altLang="ko-KR" sz="1200" b="1" i="0" kern="1200" spc="0" normalizeH="0" baseline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u="sng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본인이</a:t>
            </a:r>
            <a:r>
              <a:rPr kumimoji="0" lang="en-US" altLang="ko-KR" sz="1200" b="1" i="0" u="sng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u="sng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담아둔</a:t>
            </a:r>
            <a:r>
              <a:rPr kumimoji="0" lang="en-US" altLang="ko-KR" sz="1200" b="1" i="0" u="sng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u="sng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제품</a:t>
            </a:r>
            <a:r>
              <a:rPr kumimoji="0" lang="en-US" altLang="ko-KR" sz="1200" b="1" i="0" u="sng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u="sng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리스트</a:t>
            </a:r>
            <a:br>
              <a:rPr kumimoji="0" lang="en-US" altLang="ko-KR" sz="1200" b="1" i="0" u="sng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확인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가능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, 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즉시 주문 가능</a:t>
            </a:r>
            <a:endParaRPr kumimoji="0" lang="en-US" altLang="ko-KR" sz="1200" b="1" i="0" kern="1200" spc="0" normalizeH="0" baseline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</p:txBody>
      </p:sp>
      <p:pic>
        <p:nvPicPr>
          <p:cNvPr id="28" name="그림 27" descr="텍스트, 공구, 톱이(가) 표시된 사진&#10;&#10;자동 생성된 설명">
            <a:extLst>
              <a:ext uri="{FF2B5EF4-FFF2-40B4-BE49-F238E27FC236}">
                <a16:creationId xmlns:a16="http://schemas.microsoft.com/office/drawing/2014/main" id="{9F5E1A93-E443-8D2F-33F2-7922FA9B3F4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58050" y="3248479"/>
            <a:ext cx="687613" cy="515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078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9EB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stName"/>
          <p:cNvSpPr/>
          <p:nvPr/>
        </p:nvSpPr>
        <p:spPr>
          <a:xfrm>
            <a:off x="-30805" y="826770"/>
            <a:ext cx="1054425" cy="6035519"/>
          </a:xfrm>
          <a:prstGeom prst="rightBracket">
            <a:avLst>
              <a:gd name="adj" fmla="val 123235"/>
            </a:avLst>
          </a:prstGeom>
          <a:ln w="19050">
            <a:solidFill>
              <a:srgbClr val="CBA193">
                <a:alpha val="10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97184" y="1025211"/>
            <a:ext cx="471170" cy="56388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2900" b="0" i="0">
                <a:solidFill>
                  <a:srgbClr val="333333"/>
                </a:solidFill>
                <a:latin typeface="Noto Sans KR"/>
                <a:ea typeface="Noto Sans KR"/>
                <a:cs typeface="Noto Sans KR"/>
              </a:rPr>
              <a:t>①②</a:t>
            </a:r>
            <a:r>
              <a:rPr lang="en-US" altLang="ko-KR" sz="4500" b="0" i="0">
                <a:solidFill>
                  <a:srgbClr val="7C4B3B"/>
                </a:solidFill>
                <a:latin typeface="Noto Sans KR"/>
                <a:ea typeface="Noto Sans KR"/>
                <a:cs typeface="Noto Sans KR"/>
              </a:rPr>
              <a:t>❸</a:t>
            </a:r>
            <a:r>
              <a:rPr lang="en-US" altLang="ko-KR" sz="2900" b="0" i="0">
                <a:solidFill>
                  <a:srgbClr val="333333"/>
                </a:solidFill>
                <a:latin typeface="Noto Sans KR"/>
                <a:ea typeface="Noto Sans KR"/>
                <a:cs typeface="Noto Sans KR"/>
              </a:rPr>
              <a:t>④⑤⑥⑦⑧⑨⑩</a:t>
            </a: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2900" b="0" i="0">
                <a:solidFill>
                  <a:srgbClr val="333333"/>
                </a:solidFill>
                <a:latin typeface="Noto Sans KR"/>
                <a:ea typeface="Noto Sans KR"/>
                <a:cs typeface="Noto Sans KR"/>
              </a:rPr>
              <a:t>⑪⑫</a:t>
            </a:r>
            <a:endParaRPr kumimoji="0" lang="en-US" altLang="ko-KR" sz="2900" b="1" i="0" kern="1200" spc="0" normalizeH="0" baseline="0">
              <a:latin typeface="MV Boli"/>
              <a:ea typeface="MV Boli"/>
              <a:cs typeface="MV Boli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-81074" y="84018"/>
            <a:ext cx="5537835" cy="838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4900" b="1" i="0" kern="1200" spc="0" normalizeH="0" baseline="0">
                <a:latin typeface="MV Boli"/>
                <a:ea typeface="MV Boli"/>
                <a:cs typeface="MV Boli"/>
              </a:rPr>
              <a:t>PRODUCT PAGE</a:t>
            </a:r>
          </a:p>
        </p:txBody>
      </p:sp>
      <p:pic>
        <p:nvPicPr>
          <p:cNvPr id="5" name="Pic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280795" y="1024927"/>
            <a:ext cx="4825560" cy="4239858"/>
          </a:xfrm>
          <a:prstGeom prst="rect">
            <a:avLst/>
          </a:prstGeom>
        </p:spPr>
      </p:pic>
      <p:pic>
        <p:nvPicPr>
          <p:cNvPr id="6" name="Pic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268085" y="1443355"/>
            <a:ext cx="4772497" cy="3441700"/>
          </a:xfrm>
          <a:prstGeom prst="rect">
            <a:avLst/>
          </a:prstGeom>
        </p:spPr>
      </p:pic>
      <p:sp>
        <p:nvSpPr>
          <p:cNvPr id="7" name="prstName"/>
          <p:cNvSpPr/>
          <p:nvPr/>
        </p:nvSpPr>
        <p:spPr>
          <a:xfrm>
            <a:off x="3627770" y="3600768"/>
            <a:ext cx="982965" cy="1339531"/>
          </a:xfrm>
          <a:prstGeom prst="rect">
            <a:avLst/>
          </a:prstGeom>
          <a:noFill/>
          <a:ln w="25400">
            <a:solidFill>
              <a:srgbClr val="7C4B3B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prstName"/>
          <p:cNvSpPr/>
          <p:nvPr/>
        </p:nvSpPr>
        <p:spPr>
          <a:xfrm rot="16200000" flipH="1">
            <a:off x="2863850" y="4796155"/>
            <a:ext cx="670240" cy="847767"/>
          </a:xfrm>
          <a:prstGeom prst="bentArrow">
            <a:avLst>
              <a:gd name="adj1" fmla="val 0"/>
              <a:gd name="adj2" fmla="val 7384"/>
              <a:gd name="adj3" fmla="val 9187"/>
              <a:gd name="adj4" fmla="val 0"/>
            </a:avLst>
          </a:prstGeom>
          <a:solidFill>
            <a:srgbClr val="9C4D4D">
              <a:alpha val="100000"/>
            </a:srgbClr>
          </a:solidFill>
          <a:ln w="1270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457329" y="5554564"/>
            <a:ext cx="2924810" cy="914400"/>
          </a:xfrm>
          <a:prstGeom prst="rect">
            <a:avLst/>
          </a:prstGeom>
          <a:ln w="12700">
            <a:solidFill>
              <a:srgbClr val="404040">
                <a:alpha val="100000"/>
              </a:srgbClr>
            </a:solidFill>
          </a:ln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원하는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상품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클릭시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상세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페이지로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이동</a:t>
            </a:r>
            <a:endParaRPr kumimoji="0" lang="en-US" altLang="ko-KR" sz="1200" b="1" i="0" kern="1200" spc="0" normalizeH="0" baseline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위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화면에서도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하트 버튼을 누르면 </a:t>
            </a:r>
            <a:endParaRPr kumimoji="0" lang="en-US" altLang="ko-KR" sz="1200" b="1" i="0" kern="1200" spc="0" normalizeH="0" baseline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찜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하기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바로 가능</a:t>
            </a:r>
            <a:endParaRPr kumimoji="0" lang="en-US" altLang="ko-KR" sz="1200" b="1" i="0" kern="1200" spc="0" normalizeH="0" baseline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10" name="prstName"/>
          <p:cNvSpPr/>
          <p:nvPr/>
        </p:nvSpPr>
        <p:spPr>
          <a:xfrm rot="10080000" flipH="1" flipV="1">
            <a:off x="4603465" y="3483234"/>
            <a:ext cx="1734052" cy="175943"/>
          </a:xfrm>
          <a:prstGeom prst="rightArrow">
            <a:avLst>
              <a:gd name="adj1" fmla="val 6788"/>
              <a:gd name="adj2" fmla="val 58009"/>
            </a:avLst>
          </a:prstGeom>
          <a:solidFill>
            <a:srgbClr val="9C4D4D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1" name="prstName"/>
          <p:cNvSpPr/>
          <p:nvPr/>
        </p:nvSpPr>
        <p:spPr>
          <a:xfrm>
            <a:off x="8704587" y="3780790"/>
            <a:ext cx="733482" cy="410210"/>
          </a:xfrm>
          <a:prstGeom prst="rect">
            <a:avLst/>
          </a:prstGeom>
          <a:noFill/>
          <a:ln>
            <a:solidFill>
              <a:srgbClr val="683333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2" name="prstName"/>
          <p:cNvSpPr/>
          <p:nvPr/>
        </p:nvSpPr>
        <p:spPr>
          <a:xfrm>
            <a:off x="9612643" y="3787140"/>
            <a:ext cx="746181" cy="410210"/>
          </a:xfrm>
          <a:prstGeom prst="rect">
            <a:avLst/>
          </a:prstGeom>
          <a:noFill/>
          <a:ln>
            <a:solidFill>
              <a:srgbClr val="683333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prstName"/>
          <p:cNvSpPr/>
          <p:nvPr/>
        </p:nvSpPr>
        <p:spPr>
          <a:xfrm>
            <a:off x="10219697" y="3073725"/>
            <a:ext cx="691581" cy="231459"/>
          </a:xfrm>
          <a:prstGeom prst="rect">
            <a:avLst/>
          </a:prstGeom>
          <a:noFill/>
          <a:ln w="12700">
            <a:solidFill>
              <a:srgbClr val="683333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4" name="prstName"/>
          <p:cNvSpPr/>
          <p:nvPr/>
        </p:nvSpPr>
        <p:spPr>
          <a:xfrm>
            <a:off x="10444550" y="3787140"/>
            <a:ext cx="377827" cy="403861"/>
          </a:xfrm>
          <a:prstGeom prst="rect">
            <a:avLst/>
          </a:prstGeom>
          <a:noFill/>
          <a:ln>
            <a:solidFill>
              <a:srgbClr val="683333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5" name="Pic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0219761" y="826970"/>
            <a:ext cx="1341121" cy="736574"/>
          </a:xfrm>
          <a:prstGeom prst="rect">
            <a:avLst/>
          </a:prstGeom>
        </p:spPr>
      </p:pic>
      <p:sp>
        <p:nvSpPr>
          <p:cNvPr id="16" name="prstName"/>
          <p:cNvSpPr/>
          <p:nvPr/>
        </p:nvSpPr>
        <p:spPr>
          <a:xfrm rot="4680000" flipH="1">
            <a:off x="10476540" y="1955489"/>
            <a:ext cx="1339550" cy="768018"/>
          </a:xfrm>
          <a:prstGeom prst="bentArrow">
            <a:avLst>
              <a:gd name="adj1" fmla="val 0"/>
              <a:gd name="adj2" fmla="val 8947"/>
              <a:gd name="adj3" fmla="val 9129"/>
              <a:gd name="adj4" fmla="val 61068"/>
            </a:avLst>
          </a:prstGeom>
          <a:noFill/>
          <a:ln w="1270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7" name="prstName"/>
          <p:cNvSpPr/>
          <p:nvPr/>
        </p:nvSpPr>
        <p:spPr>
          <a:xfrm rot="21540000" flipH="1" flipV="1">
            <a:off x="9824487" y="928251"/>
            <a:ext cx="721909" cy="175943"/>
          </a:xfrm>
          <a:prstGeom prst="rightArrow">
            <a:avLst>
              <a:gd name="adj1" fmla="val 6788"/>
              <a:gd name="adj2" fmla="val 58009"/>
            </a:avLst>
          </a:prstGeom>
          <a:solidFill>
            <a:srgbClr val="9C4D4D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7031465" y="153889"/>
            <a:ext cx="2687955" cy="1188720"/>
          </a:xfrm>
          <a:prstGeom prst="rect">
            <a:avLst/>
          </a:prstGeom>
          <a:ln w="12700">
            <a:solidFill>
              <a:srgbClr val="404040">
                <a:alpha val="100000"/>
              </a:srgbClr>
            </a:solidFill>
          </a:ln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상세 페이지에서 구매를</a:t>
            </a:r>
            <a:b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원하는 상품에 대한 수량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조절 가능 </a:t>
            </a:r>
            <a:b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수량 변동값에 따른</a:t>
            </a:r>
            <a:b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금액 변동 구현</a:t>
            </a:r>
            <a:endParaRPr kumimoji="0" lang="en-US" altLang="ko-KR" sz="1200" b="1" i="0" kern="1200" spc="0" normalizeH="0" baseline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19" name="prstName"/>
          <p:cNvSpPr/>
          <p:nvPr/>
        </p:nvSpPr>
        <p:spPr>
          <a:xfrm rot="19380000" flipH="1" flipV="1">
            <a:off x="7597711" y="4465271"/>
            <a:ext cx="1254787" cy="175943"/>
          </a:xfrm>
          <a:prstGeom prst="rightArrow">
            <a:avLst>
              <a:gd name="adj1" fmla="val 6788"/>
              <a:gd name="adj2" fmla="val 58009"/>
            </a:avLst>
          </a:prstGeom>
          <a:solidFill>
            <a:srgbClr val="9C4D4D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5947520" y="5016084"/>
            <a:ext cx="1904201" cy="1188720"/>
          </a:xfrm>
          <a:prstGeom prst="rect">
            <a:avLst/>
          </a:prstGeom>
          <a:ln w="12700">
            <a:solidFill>
              <a:srgbClr val="404040">
                <a:alpha val="100000"/>
              </a:srgbClr>
            </a:solidFill>
          </a:ln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원하는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수량을 선택해</a:t>
            </a:r>
            <a:endParaRPr kumimoji="0" lang="en-US" altLang="ko-KR" sz="1200" b="1" i="0" kern="1200" spc="0" normalizeH="0" baseline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장바구니 담기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기능 구현</a:t>
            </a:r>
            <a:endParaRPr kumimoji="0" lang="en-US" altLang="ko-KR" sz="1200" b="1" i="0" kern="1200" spc="0" normalizeH="0" baseline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버튼을 클릭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시 </a:t>
            </a:r>
            <a:b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장바구니 페이지로 이동</a:t>
            </a:r>
            <a:endParaRPr kumimoji="0" lang="en-US" altLang="ko-KR" sz="1200" b="1" i="0" kern="1200" spc="0" normalizeH="0" baseline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21" name="prstName"/>
          <p:cNvSpPr/>
          <p:nvPr/>
        </p:nvSpPr>
        <p:spPr>
          <a:xfrm rot="16260000" flipH="1" flipV="1">
            <a:off x="9412727" y="4535886"/>
            <a:ext cx="862482" cy="175943"/>
          </a:xfrm>
          <a:prstGeom prst="rightArrow">
            <a:avLst>
              <a:gd name="adj1" fmla="val 6788"/>
              <a:gd name="adj2" fmla="val 58009"/>
            </a:avLst>
          </a:prstGeom>
          <a:solidFill>
            <a:srgbClr val="9C4D4D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8013175" y="5136099"/>
            <a:ext cx="2143125" cy="1188720"/>
          </a:xfrm>
          <a:prstGeom prst="rect">
            <a:avLst/>
          </a:prstGeom>
          <a:ln w="12700">
            <a:solidFill>
              <a:srgbClr val="404040">
                <a:alpha val="100000"/>
              </a:srgbClr>
            </a:solidFill>
          </a:ln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바로 구매하기 버튼을 </a:t>
            </a:r>
            <a:endParaRPr kumimoji="0" lang="en-US" altLang="ko-KR" sz="1200" b="1" i="0" kern="1200" spc="0" normalizeH="0" baseline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클릭해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즉시 구매 기능 구현</a:t>
            </a:r>
            <a:endParaRPr kumimoji="0" lang="en-US" altLang="ko-KR" sz="1200" b="1" i="0" kern="1200" spc="0" normalizeH="0" baseline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버튼을 클릭 시</a:t>
            </a:r>
            <a:endParaRPr kumimoji="0" lang="en-US" altLang="ko-KR" sz="1200" b="1" i="0" kern="1200" spc="0" normalizeH="0" baseline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구매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페이지로 이동</a:t>
            </a:r>
            <a:endParaRPr kumimoji="0" lang="en-US" altLang="ko-KR" sz="1200" b="1" i="0" kern="1200" spc="0" normalizeH="0" baseline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</p:txBody>
      </p:sp>
      <p:pic>
        <p:nvPicPr>
          <p:cNvPr id="23" name="Pic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1172825" y="3787140"/>
            <a:ext cx="491156" cy="428456"/>
          </a:xfrm>
          <a:prstGeom prst="rect">
            <a:avLst/>
          </a:prstGeom>
        </p:spPr>
      </p:pic>
      <p:sp>
        <p:nvSpPr>
          <p:cNvPr id="24" name="prstName"/>
          <p:cNvSpPr/>
          <p:nvPr/>
        </p:nvSpPr>
        <p:spPr>
          <a:xfrm rot="10800000" flipH="1" flipV="1">
            <a:off x="10826353" y="3916761"/>
            <a:ext cx="335278" cy="141955"/>
          </a:xfrm>
          <a:prstGeom prst="rightArrow">
            <a:avLst>
              <a:gd name="adj1" fmla="val 6713"/>
              <a:gd name="adj2" fmla="val 43511"/>
            </a:avLst>
          </a:prstGeom>
          <a:solidFill>
            <a:srgbClr val="9C4D4D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5" name="prstName"/>
          <p:cNvSpPr/>
          <p:nvPr/>
        </p:nvSpPr>
        <p:spPr>
          <a:xfrm rot="16140000" flipH="1" flipV="1">
            <a:off x="10944523" y="4589627"/>
            <a:ext cx="965498" cy="175943"/>
          </a:xfrm>
          <a:prstGeom prst="rightArrow">
            <a:avLst>
              <a:gd name="adj1" fmla="val 6788"/>
              <a:gd name="adj2" fmla="val 58009"/>
            </a:avLst>
          </a:prstGeom>
          <a:solidFill>
            <a:srgbClr val="9C4D4D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10289015" y="5218649"/>
            <a:ext cx="1817226" cy="1463040"/>
          </a:xfrm>
          <a:prstGeom prst="rect">
            <a:avLst/>
          </a:prstGeom>
          <a:ln w="12700">
            <a:solidFill>
              <a:srgbClr val="404040">
                <a:alpha val="100000"/>
              </a:srgbClr>
            </a:solidFill>
          </a:ln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상세 페이지내에서 </a:t>
            </a:r>
            <a:b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찜기능 구현</a:t>
            </a:r>
            <a:endParaRPr kumimoji="0" lang="en-US" altLang="ko-KR" sz="1200" b="1" i="0" kern="1200" spc="0" normalizeH="0" baseline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♡ 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아이콘 클릭시 </a:t>
            </a:r>
            <a:b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빨간색 하트로 변경되며</a:t>
            </a:r>
            <a:b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위시리스트에 즉시 추가</a:t>
            </a:r>
            <a:endParaRPr kumimoji="0" lang="en-US" altLang="ko-KR" sz="1200" b="1" i="0" kern="1200" spc="0" normalizeH="0" baseline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</p:txBody>
      </p:sp>
      <p:pic>
        <p:nvPicPr>
          <p:cNvPr id="27" name="Pic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9561830" y="2834330"/>
            <a:ext cx="1094026" cy="220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543982"/>
      </p:ext>
    </p:extLst>
  </p:cSld>
  <p:clrMapOvr>
    <a:masterClrMapping/>
  </p:clrMapOvr>
</p:sld>
</file>

<file path=ppt/theme/theme1.xml><?xml version="1.0" encoding="utf-8"?>
<a:theme xmlns:a="http://schemas.openxmlformats.org/drawing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0000FF"/>
      </a:hlink>
      <a:folHlink>
        <a:srgbClr val="800080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Phetsarath OT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Phetsarath OT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0000FF"/>
      </a:hlink>
      <a:folHlink>
        <a:srgbClr val="800080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1373</Words>
  <Application>Microsoft Office PowerPoint</Application>
  <PresentationFormat>와이드스크린</PresentationFormat>
  <Paragraphs>608</Paragraphs>
  <Slides>23</Slides>
  <Notes>23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4" baseType="lpstr">
      <vt:lpstr>한컴오피스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tolee</dc:creator>
  <cp:lastModifiedBy>tolee</cp:lastModifiedBy>
  <cp:revision>637</cp:revision>
  <dcterms:created xsi:type="dcterms:W3CDTF">2022-06-29T07:49:57Z</dcterms:created>
  <dcterms:modified xsi:type="dcterms:W3CDTF">2024-02-18T14:04:55Z</dcterms:modified>
  <cp:version>1100.0100.01</cp:version>
</cp:coreProperties>
</file>